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20" r:id="rId2"/>
  </p:sldMasterIdLst>
  <p:sldIdLst>
    <p:sldId id="315" r:id="rId3"/>
    <p:sldId id="302" r:id="rId4"/>
    <p:sldId id="310" r:id="rId5"/>
    <p:sldId id="305" r:id="rId6"/>
    <p:sldId id="309" r:id="rId7"/>
    <p:sldId id="307" r:id="rId8"/>
    <p:sldId id="308" r:id="rId9"/>
    <p:sldId id="331" r:id="rId10"/>
    <p:sldId id="333" r:id="rId11"/>
    <p:sldId id="334" r:id="rId12"/>
    <p:sldId id="318" r:id="rId13"/>
    <p:sldId id="335" r:id="rId14"/>
    <p:sldId id="336" r:id="rId15"/>
    <p:sldId id="337" r:id="rId16"/>
    <p:sldId id="312" r:id="rId17"/>
    <p:sldId id="313" r:id="rId18"/>
    <p:sldId id="314" r:id="rId19"/>
    <p:sldId id="320" r:id="rId20"/>
    <p:sldId id="321" r:id="rId21"/>
    <p:sldId id="322" r:id="rId22"/>
    <p:sldId id="340" r:id="rId23"/>
    <p:sldId id="326" r:id="rId24"/>
    <p:sldId id="338" r:id="rId25"/>
    <p:sldId id="341" r:id="rId26"/>
    <p:sldId id="339" r:id="rId27"/>
    <p:sldId id="300"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a:srgbClr val="52CEC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833" autoAdjust="0"/>
    <p:restoredTop sz="94660"/>
  </p:normalViewPr>
  <p:slideViewPr>
    <p:cSldViewPr snapToGrid="0">
      <p:cViewPr varScale="1">
        <p:scale>
          <a:sx n="77" d="100"/>
          <a:sy n="77" d="100"/>
        </p:scale>
        <p:origin x="81" y="5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viewProps" Target="viewProps.xml"/><Relationship Id="rId8" Type="http://schemas.openxmlformats.org/officeDocument/2006/relationships/slide" Target="slides/slide6.xml"/></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9557509-5BC1-4E4A-96D8-803B7A4F2E6B}" type="doc">
      <dgm:prSet loTypeId="urn:microsoft.com/office/officeart/2005/8/layout/chart3" loCatId="cycle" qsTypeId="urn:microsoft.com/office/officeart/2005/8/quickstyle/simple1" qsCatId="simple" csTypeId="urn:microsoft.com/office/officeart/2005/8/colors/accent1_5" csCatId="accent1" phldr="1"/>
      <dgm:spPr/>
    </dgm:pt>
    <dgm:pt modelId="{31450FA7-78DF-4C10-8DDC-FC7AE70E22B7}">
      <dgm:prSet phldrT="[Text]"/>
      <dgm:spPr>
        <a:solidFill>
          <a:srgbClr val="00188F"/>
        </a:solidFill>
      </dgm:spPr>
      <dgm:t>
        <a:bodyPr/>
        <a:lstStyle/>
        <a:p>
          <a:endParaRPr lang="en-US" dirty="0"/>
        </a:p>
      </dgm:t>
    </dgm:pt>
    <dgm:pt modelId="{E41D74DC-4F96-4946-AF96-A1005EAEDD42}" type="sibTrans" cxnId="{868FD789-A30F-4D17-ABF3-31D3F5B44788}">
      <dgm:prSet/>
      <dgm:spPr/>
      <dgm:t>
        <a:bodyPr/>
        <a:lstStyle/>
        <a:p>
          <a:endParaRPr lang="en-US"/>
        </a:p>
      </dgm:t>
    </dgm:pt>
    <dgm:pt modelId="{4031678B-DAA3-4014-BEDE-93CC4A4DE557}" type="parTrans" cxnId="{868FD789-A30F-4D17-ABF3-31D3F5B44788}">
      <dgm:prSet/>
      <dgm:spPr/>
      <dgm:t>
        <a:bodyPr/>
        <a:lstStyle/>
        <a:p>
          <a:endParaRPr lang="en-US"/>
        </a:p>
      </dgm:t>
    </dgm:pt>
    <dgm:pt modelId="{CBC0E0F5-938D-46D3-A268-FB6EAAA84864}">
      <dgm:prSet phldrT="[Text]"/>
      <dgm:spPr>
        <a:solidFill>
          <a:srgbClr val="00188F"/>
        </a:solidFill>
      </dgm:spPr>
      <dgm:t>
        <a:bodyPr/>
        <a:lstStyle/>
        <a:p>
          <a:endParaRPr lang="en-US" dirty="0"/>
        </a:p>
      </dgm:t>
    </dgm:pt>
    <dgm:pt modelId="{212EE44B-5235-4DC7-83BA-40D9D357BF9F}" type="sibTrans" cxnId="{10318B33-7CA2-4136-9187-2A9E9FDA398A}">
      <dgm:prSet/>
      <dgm:spPr/>
      <dgm:t>
        <a:bodyPr/>
        <a:lstStyle/>
        <a:p>
          <a:endParaRPr lang="en-US"/>
        </a:p>
      </dgm:t>
    </dgm:pt>
    <dgm:pt modelId="{3D03719B-8DDC-4540-9522-2850CEFF7DA7}" type="parTrans" cxnId="{10318B33-7CA2-4136-9187-2A9E9FDA398A}">
      <dgm:prSet/>
      <dgm:spPr/>
      <dgm:t>
        <a:bodyPr/>
        <a:lstStyle/>
        <a:p>
          <a:endParaRPr lang="en-US"/>
        </a:p>
      </dgm:t>
    </dgm:pt>
    <dgm:pt modelId="{1332526E-A2A5-4ABF-83EE-856915AEA525}">
      <dgm:prSet phldrT="[Text]"/>
      <dgm:spPr>
        <a:solidFill>
          <a:srgbClr val="00188F"/>
        </a:solidFill>
      </dgm:spPr>
      <dgm:t>
        <a:bodyPr/>
        <a:lstStyle/>
        <a:p>
          <a:endParaRPr lang="en-US" dirty="0"/>
        </a:p>
      </dgm:t>
    </dgm:pt>
    <dgm:pt modelId="{FE60DA7A-36AA-4BB5-A04F-B191BEF7CBDF}" type="sibTrans" cxnId="{464CBD54-EE1D-4AF5-B8DB-F77DD1DA7556}">
      <dgm:prSet/>
      <dgm:spPr/>
      <dgm:t>
        <a:bodyPr/>
        <a:lstStyle/>
        <a:p>
          <a:endParaRPr lang="en-US"/>
        </a:p>
      </dgm:t>
    </dgm:pt>
    <dgm:pt modelId="{4AAA8F84-E9F1-4E01-97B2-76A38B74138F}" type="parTrans" cxnId="{464CBD54-EE1D-4AF5-B8DB-F77DD1DA7556}">
      <dgm:prSet/>
      <dgm:spPr/>
      <dgm:t>
        <a:bodyPr/>
        <a:lstStyle/>
        <a:p>
          <a:endParaRPr lang="en-US"/>
        </a:p>
      </dgm:t>
    </dgm:pt>
    <dgm:pt modelId="{4ED783A4-12AC-4EA1-9ADA-2D6ED031B3CF}">
      <dgm:prSet phldrT="[Text]"/>
      <dgm:spPr>
        <a:solidFill>
          <a:srgbClr val="00188F"/>
        </a:solidFill>
      </dgm:spPr>
      <dgm:t>
        <a:bodyPr/>
        <a:lstStyle/>
        <a:p>
          <a:endParaRPr lang="en-US" dirty="0"/>
        </a:p>
      </dgm:t>
    </dgm:pt>
    <dgm:pt modelId="{A4A83A6A-14CC-48F8-BA5D-279C69F1E9CC}" type="sibTrans" cxnId="{979E32BF-EB08-4356-854D-C8577B099361}">
      <dgm:prSet/>
      <dgm:spPr/>
      <dgm:t>
        <a:bodyPr/>
        <a:lstStyle/>
        <a:p>
          <a:endParaRPr lang="en-US"/>
        </a:p>
      </dgm:t>
    </dgm:pt>
    <dgm:pt modelId="{086B14AC-3730-4660-B625-4B9B13144D45}" type="parTrans" cxnId="{979E32BF-EB08-4356-854D-C8577B099361}">
      <dgm:prSet/>
      <dgm:spPr/>
      <dgm:t>
        <a:bodyPr/>
        <a:lstStyle/>
        <a:p>
          <a:endParaRPr lang="en-US"/>
        </a:p>
      </dgm:t>
    </dgm:pt>
    <dgm:pt modelId="{A8793DB5-CD17-44B6-B3EE-C361D941EE5B}">
      <dgm:prSet phldrT="[Text]"/>
      <dgm:spPr>
        <a:solidFill>
          <a:srgbClr val="00188F"/>
        </a:solidFill>
      </dgm:spPr>
      <dgm:t>
        <a:bodyPr/>
        <a:lstStyle/>
        <a:p>
          <a:endParaRPr lang="en-US" dirty="0"/>
        </a:p>
      </dgm:t>
    </dgm:pt>
    <dgm:pt modelId="{018DEB59-33E7-4431-988C-AC072FFAA1DE}" type="sibTrans" cxnId="{1892EF5C-EA38-4A23-985D-D26F3CEA4555}">
      <dgm:prSet/>
      <dgm:spPr/>
      <dgm:t>
        <a:bodyPr/>
        <a:lstStyle/>
        <a:p>
          <a:endParaRPr lang="en-US"/>
        </a:p>
      </dgm:t>
    </dgm:pt>
    <dgm:pt modelId="{24860D9B-F414-49A9-86C5-3BB66A69F189}" type="parTrans" cxnId="{1892EF5C-EA38-4A23-985D-D26F3CEA4555}">
      <dgm:prSet/>
      <dgm:spPr/>
      <dgm:t>
        <a:bodyPr/>
        <a:lstStyle/>
        <a:p>
          <a:endParaRPr lang="en-US"/>
        </a:p>
      </dgm:t>
    </dgm:pt>
    <dgm:pt modelId="{82C3D154-9931-40BB-8E1F-08234A5BCF9B}">
      <dgm:prSet phldrT="[Text]"/>
      <dgm:spPr>
        <a:solidFill>
          <a:srgbClr val="00188F"/>
        </a:solidFill>
      </dgm:spPr>
      <dgm:t>
        <a:bodyPr/>
        <a:lstStyle/>
        <a:p>
          <a:endParaRPr lang="en-US" dirty="0"/>
        </a:p>
      </dgm:t>
    </dgm:pt>
    <dgm:pt modelId="{EB2B8946-3A69-403A-AB74-0D6C8E913E9F}" type="sibTrans" cxnId="{2CAC23AC-DD2D-4900-ACFF-9C9DDDC8FB5B}">
      <dgm:prSet/>
      <dgm:spPr/>
      <dgm:t>
        <a:bodyPr/>
        <a:lstStyle/>
        <a:p>
          <a:endParaRPr lang="en-US"/>
        </a:p>
      </dgm:t>
    </dgm:pt>
    <dgm:pt modelId="{479B62D7-019F-4819-B79C-6E271D0C033A}" type="parTrans" cxnId="{2CAC23AC-DD2D-4900-ACFF-9C9DDDC8FB5B}">
      <dgm:prSet/>
      <dgm:spPr/>
      <dgm:t>
        <a:bodyPr/>
        <a:lstStyle/>
        <a:p>
          <a:endParaRPr lang="en-US"/>
        </a:p>
      </dgm:t>
    </dgm:pt>
    <dgm:pt modelId="{E8D7E571-1B69-4553-931B-9C71F837AFF1}" type="pres">
      <dgm:prSet presAssocID="{F9557509-5BC1-4E4A-96D8-803B7A4F2E6B}" presName="compositeShape" presStyleCnt="0">
        <dgm:presLayoutVars>
          <dgm:chMax val="7"/>
          <dgm:dir/>
          <dgm:resizeHandles val="exact"/>
        </dgm:presLayoutVars>
      </dgm:prSet>
      <dgm:spPr/>
    </dgm:pt>
    <dgm:pt modelId="{A6D4CCA4-C53C-4F05-BA39-AB62D4D49967}" type="pres">
      <dgm:prSet presAssocID="{F9557509-5BC1-4E4A-96D8-803B7A4F2E6B}" presName="wedge1" presStyleLbl="node1" presStyleIdx="0" presStyleCnt="6" custLinFactNeighborX="-3031" custLinFactNeighborY="5162"/>
      <dgm:spPr/>
    </dgm:pt>
    <dgm:pt modelId="{177E0B9A-BEDE-45F4-B3C0-2AFA2B06C85E}" type="pres">
      <dgm:prSet presAssocID="{F9557509-5BC1-4E4A-96D8-803B7A4F2E6B}" presName="wedge1Tx" presStyleLbl="node1" presStyleIdx="0" presStyleCnt="6">
        <dgm:presLayoutVars>
          <dgm:chMax val="0"/>
          <dgm:chPref val="0"/>
          <dgm:bulletEnabled val="1"/>
        </dgm:presLayoutVars>
      </dgm:prSet>
      <dgm:spPr/>
    </dgm:pt>
    <dgm:pt modelId="{D8A27DA7-C8B5-4804-8A27-23E18449662B}" type="pres">
      <dgm:prSet presAssocID="{F9557509-5BC1-4E4A-96D8-803B7A4F2E6B}" presName="wedge2" presStyleLbl="node1" presStyleIdx="1" presStyleCnt="6"/>
      <dgm:spPr/>
    </dgm:pt>
    <dgm:pt modelId="{A1C5005E-0DC7-47FF-A7F7-38A46AED8C08}" type="pres">
      <dgm:prSet presAssocID="{F9557509-5BC1-4E4A-96D8-803B7A4F2E6B}" presName="wedge2Tx" presStyleLbl="node1" presStyleIdx="1" presStyleCnt="6">
        <dgm:presLayoutVars>
          <dgm:chMax val="0"/>
          <dgm:chPref val="0"/>
          <dgm:bulletEnabled val="1"/>
        </dgm:presLayoutVars>
      </dgm:prSet>
      <dgm:spPr/>
    </dgm:pt>
    <dgm:pt modelId="{BE544001-B459-4917-9771-2E188FEA5DF6}" type="pres">
      <dgm:prSet presAssocID="{F9557509-5BC1-4E4A-96D8-803B7A4F2E6B}" presName="wedge3" presStyleLbl="node1" presStyleIdx="2" presStyleCnt="6"/>
      <dgm:spPr/>
    </dgm:pt>
    <dgm:pt modelId="{0E3B1684-5843-48CC-8EE5-1003A7CD23A2}" type="pres">
      <dgm:prSet presAssocID="{F9557509-5BC1-4E4A-96D8-803B7A4F2E6B}" presName="wedge3Tx" presStyleLbl="node1" presStyleIdx="2" presStyleCnt="6">
        <dgm:presLayoutVars>
          <dgm:chMax val="0"/>
          <dgm:chPref val="0"/>
          <dgm:bulletEnabled val="1"/>
        </dgm:presLayoutVars>
      </dgm:prSet>
      <dgm:spPr/>
    </dgm:pt>
    <dgm:pt modelId="{96A2ABAB-D0C6-4681-AE89-C571B45A61E2}" type="pres">
      <dgm:prSet presAssocID="{F9557509-5BC1-4E4A-96D8-803B7A4F2E6B}" presName="wedge4" presStyleLbl="node1" presStyleIdx="3" presStyleCnt="6"/>
      <dgm:spPr/>
    </dgm:pt>
    <dgm:pt modelId="{CB464710-BD87-4006-A435-1F1F4FD3DAA8}" type="pres">
      <dgm:prSet presAssocID="{F9557509-5BC1-4E4A-96D8-803B7A4F2E6B}" presName="wedge4Tx" presStyleLbl="node1" presStyleIdx="3" presStyleCnt="6">
        <dgm:presLayoutVars>
          <dgm:chMax val="0"/>
          <dgm:chPref val="0"/>
          <dgm:bulletEnabled val="1"/>
        </dgm:presLayoutVars>
      </dgm:prSet>
      <dgm:spPr/>
    </dgm:pt>
    <dgm:pt modelId="{70FF1515-2BB5-4F57-AF7D-2FB03F0C9FEE}" type="pres">
      <dgm:prSet presAssocID="{F9557509-5BC1-4E4A-96D8-803B7A4F2E6B}" presName="wedge5" presStyleLbl="node1" presStyleIdx="4" presStyleCnt="6"/>
      <dgm:spPr/>
    </dgm:pt>
    <dgm:pt modelId="{1924E8FF-9FB7-4724-8466-EB40D4973D25}" type="pres">
      <dgm:prSet presAssocID="{F9557509-5BC1-4E4A-96D8-803B7A4F2E6B}" presName="wedge5Tx" presStyleLbl="node1" presStyleIdx="4" presStyleCnt="6">
        <dgm:presLayoutVars>
          <dgm:chMax val="0"/>
          <dgm:chPref val="0"/>
          <dgm:bulletEnabled val="1"/>
        </dgm:presLayoutVars>
      </dgm:prSet>
      <dgm:spPr/>
    </dgm:pt>
    <dgm:pt modelId="{407EF6B5-974D-4F77-A2C4-293FD72EBE79}" type="pres">
      <dgm:prSet presAssocID="{F9557509-5BC1-4E4A-96D8-803B7A4F2E6B}" presName="wedge6" presStyleLbl="node1" presStyleIdx="5" presStyleCnt="6"/>
      <dgm:spPr/>
    </dgm:pt>
    <dgm:pt modelId="{52D7CA66-9C3E-496F-9AD1-90177EB6AA2F}" type="pres">
      <dgm:prSet presAssocID="{F9557509-5BC1-4E4A-96D8-803B7A4F2E6B}" presName="wedge6Tx" presStyleLbl="node1" presStyleIdx="5" presStyleCnt="6">
        <dgm:presLayoutVars>
          <dgm:chMax val="0"/>
          <dgm:chPref val="0"/>
          <dgm:bulletEnabled val="1"/>
        </dgm:presLayoutVars>
      </dgm:prSet>
      <dgm:spPr/>
    </dgm:pt>
  </dgm:ptLst>
  <dgm:cxnLst>
    <dgm:cxn modelId="{CAB1AE02-6121-4DDD-9D00-83164B81E3CC}" type="presOf" srcId="{1332526E-A2A5-4ABF-83EE-856915AEA525}" destId="{0E3B1684-5843-48CC-8EE5-1003A7CD23A2}" srcOrd="1" destOrd="0" presId="urn:microsoft.com/office/officeart/2005/8/layout/chart3"/>
    <dgm:cxn modelId="{65D7EE08-9C51-4087-A4B9-318F7F957762}" type="presOf" srcId="{82C3D154-9931-40BB-8E1F-08234A5BCF9B}" destId="{407EF6B5-974D-4F77-A2C4-293FD72EBE79}" srcOrd="0" destOrd="0" presId="urn:microsoft.com/office/officeart/2005/8/layout/chart3"/>
    <dgm:cxn modelId="{10318B33-7CA2-4136-9187-2A9E9FDA398A}" srcId="{F9557509-5BC1-4E4A-96D8-803B7A4F2E6B}" destId="{CBC0E0F5-938D-46D3-A268-FB6EAAA84864}" srcOrd="1" destOrd="0" parTransId="{3D03719B-8DDC-4540-9522-2850CEFF7DA7}" sibTransId="{212EE44B-5235-4DC7-83BA-40D9D357BF9F}"/>
    <dgm:cxn modelId="{D731493A-C574-49CA-B36A-E6DD7E1E77DB}" type="presOf" srcId="{82C3D154-9931-40BB-8E1F-08234A5BCF9B}" destId="{52D7CA66-9C3E-496F-9AD1-90177EB6AA2F}" srcOrd="1" destOrd="0" presId="urn:microsoft.com/office/officeart/2005/8/layout/chart3"/>
    <dgm:cxn modelId="{DA5E155C-DDAE-4B86-B4DE-36E066F13A75}" type="presOf" srcId="{31450FA7-78DF-4C10-8DDC-FC7AE70E22B7}" destId="{177E0B9A-BEDE-45F4-B3C0-2AFA2B06C85E}" srcOrd="1" destOrd="0" presId="urn:microsoft.com/office/officeart/2005/8/layout/chart3"/>
    <dgm:cxn modelId="{1892EF5C-EA38-4A23-985D-D26F3CEA4555}" srcId="{F9557509-5BC1-4E4A-96D8-803B7A4F2E6B}" destId="{A8793DB5-CD17-44B6-B3EE-C361D941EE5B}" srcOrd="4" destOrd="0" parTransId="{24860D9B-F414-49A9-86C5-3BB66A69F189}" sibTransId="{018DEB59-33E7-4431-988C-AC072FFAA1DE}"/>
    <dgm:cxn modelId="{464CBD54-EE1D-4AF5-B8DB-F77DD1DA7556}" srcId="{F9557509-5BC1-4E4A-96D8-803B7A4F2E6B}" destId="{1332526E-A2A5-4ABF-83EE-856915AEA525}" srcOrd="2" destOrd="0" parTransId="{4AAA8F84-E9F1-4E01-97B2-76A38B74138F}" sibTransId="{FE60DA7A-36AA-4BB5-A04F-B191BEF7CBDF}"/>
    <dgm:cxn modelId="{5A02CA86-8AF8-42C9-82CD-556B0642360A}" type="presOf" srcId="{4ED783A4-12AC-4EA1-9ADA-2D6ED031B3CF}" destId="{96A2ABAB-D0C6-4681-AE89-C571B45A61E2}" srcOrd="0" destOrd="0" presId="urn:microsoft.com/office/officeart/2005/8/layout/chart3"/>
    <dgm:cxn modelId="{D6DC9188-874B-4E78-A622-7738F5A40837}" type="presOf" srcId="{CBC0E0F5-938D-46D3-A268-FB6EAAA84864}" destId="{A1C5005E-0DC7-47FF-A7F7-38A46AED8C08}" srcOrd="1" destOrd="0" presId="urn:microsoft.com/office/officeart/2005/8/layout/chart3"/>
    <dgm:cxn modelId="{868FD789-A30F-4D17-ABF3-31D3F5B44788}" srcId="{F9557509-5BC1-4E4A-96D8-803B7A4F2E6B}" destId="{31450FA7-78DF-4C10-8DDC-FC7AE70E22B7}" srcOrd="0" destOrd="0" parTransId="{4031678B-DAA3-4014-BEDE-93CC4A4DE557}" sibTransId="{E41D74DC-4F96-4946-AF96-A1005EAEDD42}"/>
    <dgm:cxn modelId="{B3670F93-E025-4E59-9511-F946A84F1A63}" type="presOf" srcId="{1332526E-A2A5-4ABF-83EE-856915AEA525}" destId="{BE544001-B459-4917-9771-2E188FEA5DF6}" srcOrd="0" destOrd="0" presId="urn:microsoft.com/office/officeart/2005/8/layout/chart3"/>
    <dgm:cxn modelId="{B0CBD395-96E0-4B5A-8324-5EC44018CCE1}" type="presOf" srcId="{F9557509-5BC1-4E4A-96D8-803B7A4F2E6B}" destId="{E8D7E571-1B69-4553-931B-9C71F837AFF1}" srcOrd="0" destOrd="0" presId="urn:microsoft.com/office/officeart/2005/8/layout/chart3"/>
    <dgm:cxn modelId="{A5A9EA98-17E9-42BE-9A95-13B623E1B86F}" type="presOf" srcId="{4ED783A4-12AC-4EA1-9ADA-2D6ED031B3CF}" destId="{CB464710-BD87-4006-A435-1F1F4FD3DAA8}" srcOrd="1" destOrd="0" presId="urn:microsoft.com/office/officeart/2005/8/layout/chart3"/>
    <dgm:cxn modelId="{D6846EA5-A65C-4538-9039-9AB13489B203}" type="presOf" srcId="{CBC0E0F5-938D-46D3-A268-FB6EAAA84864}" destId="{D8A27DA7-C8B5-4804-8A27-23E18449662B}" srcOrd="0" destOrd="0" presId="urn:microsoft.com/office/officeart/2005/8/layout/chart3"/>
    <dgm:cxn modelId="{2CAC23AC-DD2D-4900-ACFF-9C9DDDC8FB5B}" srcId="{F9557509-5BC1-4E4A-96D8-803B7A4F2E6B}" destId="{82C3D154-9931-40BB-8E1F-08234A5BCF9B}" srcOrd="5" destOrd="0" parTransId="{479B62D7-019F-4819-B79C-6E271D0C033A}" sibTransId="{EB2B8946-3A69-403A-AB74-0D6C8E913E9F}"/>
    <dgm:cxn modelId="{45D98AB3-151D-4962-BC24-0AE7CA4B943F}" type="presOf" srcId="{A8793DB5-CD17-44B6-B3EE-C361D941EE5B}" destId="{70FF1515-2BB5-4F57-AF7D-2FB03F0C9FEE}" srcOrd="0" destOrd="0" presId="urn:microsoft.com/office/officeart/2005/8/layout/chart3"/>
    <dgm:cxn modelId="{13C598B9-9203-4A66-8AA4-3E5D3DCE7474}" type="presOf" srcId="{A8793DB5-CD17-44B6-B3EE-C361D941EE5B}" destId="{1924E8FF-9FB7-4724-8466-EB40D4973D25}" srcOrd="1" destOrd="0" presId="urn:microsoft.com/office/officeart/2005/8/layout/chart3"/>
    <dgm:cxn modelId="{979E32BF-EB08-4356-854D-C8577B099361}" srcId="{F9557509-5BC1-4E4A-96D8-803B7A4F2E6B}" destId="{4ED783A4-12AC-4EA1-9ADA-2D6ED031B3CF}" srcOrd="3" destOrd="0" parTransId="{086B14AC-3730-4660-B625-4B9B13144D45}" sibTransId="{A4A83A6A-14CC-48F8-BA5D-279C69F1E9CC}"/>
    <dgm:cxn modelId="{F2AAB6C4-7ED8-4B97-AB5E-29B627FE5C20}" type="presOf" srcId="{31450FA7-78DF-4C10-8DDC-FC7AE70E22B7}" destId="{A6D4CCA4-C53C-4F05-BA39-AB62D4D49967}" srcOrd="0" destOrd="0" presId="urn:microsoft.com/office/officeart/2005/8/layout/chart3"/>
    <dgm:cxn modelId="{FFA29156-5ED3-4A3B-8162-0926057800C1}" type="presParOf" srcId="{E8D7E571-1B69-4553-931B-9C71F837AFF1}" destId="{A6D4CCA4-C53C-4F05-BA39-AB62D4D49967}" srcOrd="0" destOrd="0" presId="urn:microsoft.com/office/officeart/2005/8/layout/chart3"/>
    <dgm:cxn modelId="{21F9195F-11BC-4625-B29F-2969CCC4C1AB}" type="presParOf" srcId="{E8D7E571-1B69-4553-931B-9C71F837AFF1}" destId="{177E0B9A-BEDE-45F4-B3C0-2AFA2B06C85E}" srcOrd="1" destOrd="0" presId="urn:microsoft.com/office/officeart/2005/8/layout/chart3"/>
    <dgm:cxn modelId="{3FFAC194-34EE-4313-8E4F-A8B7C472FE35}" type="presParOf" srcId="{E8D7E571-1B69-4553-931B-9C71F837AFF1}" destId="{D8A27DA7-C8B5-4804-8A27-23E18449662B}" srcOrd="2" destOrd="0" presId="urn:microsoft.com/office/officeart/2005/8/layout/chart3"/>
    <dgm:cxn modelId="{CB13ED41-DE58-416D-9827-06A1FB9029AE}" type="presParOf" srcId="{E8D7E571-1B69-4553-931B-9C71F837AFF1}" destId="{A1C5005E-0DC7-47FF-A7F7-38A46AED8C08}" srcOrd="3" destOrd="0" presId="urn:microsoft.com/office/officeart/2005/8/layout/chart3"/>
    <dgm:cxn modelId="{C0B8954E-7F84-4B20-96DB-72DB7CDFDFC8}" type="presParOf" srcId="{E8D7E571-1B69-4553-931B-9C71F837AFF1}" destId="{BE544001-B459-4917-9771-2E188FEA5DF6}" srcOrd="4" destOrd="0" presId="urn:microsoft.com/office/officeart/2005/8/layout/chart3"/>
    <dgm:cxn modelId="{77CB7B64-BF94-43B4-A932-178FDF441A2C}" type="presParOf" srcId="{E8D7E571-1B69-4553-931B-9C71F837AFF1}" destId="{0E3B1684-5843-48CC-8EE5-1003A7CD23A2}" srcOrd="5" destOrd="0" presId="urn:microsoft.com/office/officeart/2005/8/layout/chart3"/>
    <dgm:cxn modelId="{D9FCC0A8-36AB-4AA8-A11E-0931CBB8B471}" type="presParOf" srcId="{E8D7E571-1B69-4553-931B-9C71F837AFF1}" destId="{96A2ABAB-D0C6-4681-AE89-C571B45A61E2}" srcOrd="6" destOrd="0" presId="urn:microsoft.com/office/officeart/2005/8/layout/chart3"/>
    <dgm:cxn modelId="{EB68D107-C53B-4FCB-A164-3BE3DF1CC427}" type="presParOf" srcId="{E8D7E571-1B69-4553-931B-9C71F837AFF1}" destId="{CB464710-BD87-4006-A435-1F1F4FD3DAA8}" srcOrd="7" destOrd="0" presId="urn:microsoft.com/office/officeart/2005/8/layout/chart3"/>
    <dgm:cxn modelId="{21EF9911-4EC9-460A-AD4C-78D1CA312A1D}" type="presParOf" srcId="{E8D7E571-1B69-4553-931B-9C71F837AFF1}" destId="{70FF1515-2BB5-4F57-AF7D-2FB03F0C9FEE}" srcOrd="8" destOrd="0" presId="urn:microsoft.com/office/officeart/2005/8/layout/chart3"/>
    <dgm:cxn modelId="{974FF5BD-98B8-4568-9674-1298B7AD8686}" type="presParOf" srcId="{E8D7E571-1B69-4553-931B-9C71F837AFF1}" destId="{1924E8FF-9FB7-4724-8466-EB40D4973D25}" srcOrd="9" destOrd="0" presId="urn:microsoft.com/office/officeart/2005/8/layout/chart3"/>
    <dgm:cxn modelId="{AAED04A3-5DFF-4B00-A0A9-37F6E1E25680}" type="presParOf" srcId="{E8D7E571-1B69-4553-931B-9C71F837AFF1}" destId="{407EF6B5-974D-4F77-A2C4-293FD72EBE79}" srcOrd="10" destOrd="0" presId="urn:microsoft.com/office/officeart/2005/8/layout/chart3"/>
    <dgm:cxn modelId="{FB66418B-733B-4C38-952D-909477AC4D94}" type="presParOf" srcId="{E8D7E571-1B69-4553-931B-9C71F837AFF1}" destId="{52D7CA66-9C3E-496F-9AD1-90177EB6AA2F}" srcOrd="11" destOrd="0" presId="urn:microsoft.com/office/officeart/2005/8/layout/char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D4CCA4-C53C-4F05-BA39-AB62D4D49967}">
      <dsp:nvSpPr>
        <dsp:cNvPr id="0" name=""/>
        <dsp:cNvSpPr/>
      </dsp:nvSpPr>
      <dsp:spPr>
        <a:xfrm>
          <a:off x="619424" y="485769"/>
          <a:ext cx="4011830" cy="4011830"/>
        </a:xfrm>
        <a:prstGeom prst="pie">
          <a:avLst>
            <a:gd name="adj1" fmla="val 16200000"/>
            <a:gd name="adj2" fmla="val 19800000"/>
          </a:avLst>
        </a:prstGeom>
        <a:solidFill>
          <a:srgbClr val="00188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040" tIns="66040" rIns="66040" bIns="66040" numCol="1" spcCol="1270" anchor="ctr" anchorCtr="0">
          <a:noAutofit/>
        </a:bodyPr>
        <a:lstStyle/>
        <a:p>
          <a:pPr marL="0" lvl="0" indent="0" algn="ctr" defTabSz="2311400">
            <a:lnSpc>
              <a:spcPct val="90000"/>
            </a:lnSpc>
            <a:spcBef>
              <a:spcPct val="0"/>
            </a:spcBef>
            <a:spcAft>
              <a:spcPct val="35000"/>
            </a:spcAft>
            <a:buNone/>
          </a:pPr>
          <a:endParaRPr lang="en-US" sz="5200" kern="1200" dirty="0"/>
        </a:p>
      </dsp:txBody>
      <dsp:txXfrm>
        <a:off x="2668324" y="915608"/>
        <a:ext cx="1170117" cy="859678"/>
      </dsp:txXfrm>
    </dsp:sp>
    <dsp:sp modelId="{D8A27DA7-C8B5-4804-8A27-23E18449662B}">
      <dsp:nvSpPr>
        <dsp:cNvPr id="0" name=""/>
        <dsp:cNvSpPr/>
      </dsp:nvSpPr>
      <dsp:spPr>
        <a:xfrm>
          <a:off x="621623" y="485479"/>
          <a:ext cx="4011830" cy="4011830"/>
        </a:xfrm>
        <a:prstGeom prst="pie">
          <a:avLst>
            <a:gd name="adj1" fmla="val 19800000"/>
            <a:gd name="adj2" fmla="val 1800000"/>
          </a:avLst>
        </a:prstGeom>
        <a:solidFill>
          <a:srgbClr val="00188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2230" tIns="62230" rIns="62230" bIns="62230" numCol="1" spcCol="1270" anchor="ctr" anchorCtr="0">
          <a:noAutofit/>
        </a:bodyPr>
        <a:lstStyle/>
        <a:p>
          <a:pPr marL="0" lvl="0" indent="0" algn="ctr" defTabSz="2178050">
            <a:lnSpc>
              <a:spcPct val="90000"/>
            </a:lnSpc>
            <a:spcBef>
              <a:spcPct val="0"/>
            </a:spcBef>
            <a:spcAft>
              <a:spcPct val="35000"/>
            </a:spcAft>
            <a:buNone/>
          </a:pPr>
          <a:endParaRPr lang="en-US" sz="4900" kern="1200" dirty="0"/>
        </a:p>
      </dsp:txBody>
      <dsp:txXfrm>
        <a:off x="3367817" y="2085435"/>
        <a:ext cx="1213101" cy="811918"/>
      </dsp:txXfrm>
    </dsp:sp>
    <dsp:sp modelId="{BE544001-B459-4917-9771-2E188FEA5DF6}">
      <dsp:nvSpPr>
        <dsp:cNvPr id="0" name=""/>
        <dsp:cNvSpPr/>
      </dsp:nvSpPr>
      <dsp:spPr>
        <a:xfrm>
          <a:off x="621623" y="485479"/>
          <a:ext cx="4011830" cy="4011830"/>
        </a:xfrm>
        <a:prstGeom prst="pie">
          <a:avLst>
            <a:gd name="adj1" fmla="val 1800000"/>
            <a:gd name="adj2" fmla="val 5400000"/>
          </a:avLst>
        </a:prstGeom>
        <a:solidFill>
          <a:srgbClr val="00188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040" tIns="66040" rIns="66040" bIns="66040" numCol="1" spcCol="1270" anchor="ctr" anchorCtr="0">
          <a:noAutofit/>
        </a:bodyPr>
        <a:lstStyle/>
        <a:p>
          <a:pPr marL="0" lvl="0" indent="0" algn="ctr" defTabSz="2311400">
            <a:lnSpc>
              <a:spcPct val="90000"/>
            </a:lnSpc>
            <a:spcBef>
              <a:spcPct val="0"/>
            </a:spcBef>
            <a:spcAft>
              <a:spcPct val="35000"/>
            </a:spcAft>
            <a:buNone/>
          </a:pPr>
          <a:endParaRPr lang="en-US" sz="5200" kern="1200" dirty="0"/>
        </a:p>
      </dsp:txBody>
      <dsp:txXfrm>
        <a:off x="2670523" y="3207793"/>
        <a:ext cx="1170117" cy="859678"/>
      </dsp:txXfrm>
    </dsp:sp>
    <dsp:sp modelId="{96A2ABAB-D0C6-4681-AE89-C571B45A61E2}">
      <dsp:nvSpPr>
        <dsp:cNvPr id="0" name=""/>
        <dsp:cNvSpPr/>
      </dsp:nvSpPr>
      <dsp:spPr>
        <a:xfrm>
          <a:off x="621623" y="485479"/>
          <a:ext cx="4011830" cy="4011830"/>
        </a:xfrm>
        <a:prstGeom prst="pie">
          <a:avLst>
            <a:gd name="adj1" fmla="val 5400000"/>
            <a:gd name="adj2" fmla="val 9000000"/>
          </a:avLst>
        </a:prstGeom>
        <a:solidFill>
          <a:srgbClr val="00188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040" tIns="66040" rIns="66040" bIns="66040" numCol="1" spcCol="1270" anchor="ctr" anchorCtr="0">
          <a:noAutofit/>
        </a:bodyPr>
        <a:lstStyle/>
        <a:p>
          <a:pPr marL="0" lvl="0" indent="0" algn="ctr" defTabSz="2311400">
            <a:lnSpc>
              <a:spcPct val="90000"/>
            </a:lnSpc>
            <a:spcBef>
              <a:spcPct val="0"/>
            </a:spcBef>
            <a:spcAft>
              <a:spcPct val="35000"/>
            </a:spcAft>
            <a:buNone/>
          </a:pPr>
          <a:endParaRPr lang="en-US" sz="5200" kern="1200" dirty="0"/>
        </a:p>
      </dsp:txBody>
      <dsp:txXfrm>
        <a:off x="1414437" y="3207793"/>
        <a:ext cx="1170117" cy="859678"/>
      </dsp:txXfrm>
    </dsp:sp>
    <dsp:sp modelId="{70FF1515-2BB5-4F57-AF7D-2FB03F0C9FEE}">
      <dsp:nvSpPr>
        <dsp:cNvPr id="0" name=""/>
        <dsp:cNvSpPr/>
      </dsp:nvSpPr>
      <dsp:spPr>
        <a:xfrm>
          <a:off x="621623" y="485479"/>
          <a:ext cx="4011830" cy="4011830"/>
        </a:xfrm>
        <a:prstGeom prst="pie">
          <a:avLst>
            <a:gd name="adj1" fmla="val 9000000"/>
            <a:gd name="adj2" fmla="val 12600000"/>
          </a:avLst>
        </a:prstGeom>
        <a:solidFill>
          <a:srgbClr val="00188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2230" tIns="62230" rIns="62230" bIns="62230" numCol="1" spcCol="1270" anchor="ctr" anchorCtr="0">
          <a:noAutofit/>
        </a:bodyPr>
        <a:lstStyle/>
        <a:p>
          <a:pPr marL="0" lvl="0" indent="0" algn="ctr" defTabSz="2178050">
            <a:lnSpc>
              <a:spcPct val="90000"/>
            </a:lnSpc>
            <a:spcBef>
              <a:spcPct val="0"/>
            </a:spcBef>
            <a:spcAft>
              <a:spcPct val="35000"/>
            </a:spcAft>
            <a:buNone/>
          </a:pPr>
          <a:endParaRPr lang="en-US" sz="4900" kern="1200" dirty="0"/>
        </a:p>
      </dsp:txBody>
      <dsp:txXfrm>
        <a:off x="683711" y="2085435"/>
        <a:ext cx="1213101" cy="811918"/>
      </dsp:txXfrm>
    </dsp:sp>
    <dsp:sp modelId="{407EF6B5-974D-4F77-A2C4-293FD72EBE79}">
      <dsp:nvSpPr>
        <dsp:cNvPr id="0" name=""/>
        <dsp:cNvSpPr/>
      </dsp:nvSpPr>
      <dsp:spPr>
        <a:xfrm>
          <a:off x="621623" y="485479"/>
          <a:ext cx="4011830" cy="4011830"/>
        </a:xfrm>
        <a:prstGeom prst="pie">
          <a:avLst>
            <a:gd name="adj1" fmla="val 12600000"/>
            <a:gd name="adj2" fmla="val 16200000"/>
          </a:avLst>
        </a:prstGeom>
        <a:solidFill>
          <a:srgbClr val="00188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040" tIns="66040" rIns="66040" bIns="66040" numCol="1" spcCol="1270" anchor="ctr" anchorCtr="0">
          <a:noAutofit/>
        </a:bodyPr>
        <a:lstStyle/>
        <a:p>
          <a:pPr marL="0" lvl="0" indent="0" algn="ctr" defTabSz="2311400">
            <a:lnSpc>
              <a:spcPct val="90000"/>
            </a:lnSpc>
            <a:spcBef>
              <a:spcPct val="0"/>
            </a:spcBef>
            <a:spcAft>
              <a:spcPct val="35000"/>
            </a:spcAft>
            <a:buNone/>
          </a:pPr>
          <a:endParaRPr lang="en-US" sz="5200" kern="1200" dirty="0"/>
        </a:p>
      </dsp:txBody>
      <dsp:txXfrm>
        <a:off x="1414437" y="915318"/>
        <a:ext cx="1170117" cy="859678"/>
      </dsp:txXfrm>
    </dsp:sp>
  </dsp:spTree>
</dsp:drawing>
</file>

<file path=ppt/diagrams/layout1.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5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40088" y="3093155"/>
            <a:ext cx="8827911" cy="1896533"/>
          </a:xfrm>
        </p:spPr>
        <p:txBody>
          <a:bodyPr anchor="t"/>
          <a:lstStyle>
            <a:lvl1pPr algn="l">
              <a:defRPr sz="6000">
                <a:solidFill>
                  <a:schemeClr val="bg1"/>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Subtitle 2"/>
          <p:cNvSpPr>
            <a:spLocks noGrp="1"/>
          </p:cNvSpPr>
          <p:nvPr>
            <p:ph type="subTitle" idx="1"/>
          </p:nvPr>
        </p:nvSpPr>
        <p:spPr>
          <a:xfrm>
            <a:off x="1840087" y="5092172"/>
            <a:ext cx="8827911" cy="969962"/>
          </a:xfrm>
        </p:spPr>
        <p:txBody>
          <a:bodyPr/>
          <a:lstStyle>
            <a:lvl1pPr marL="0" indent="0" algn="l">
              <a:buNone/>
              <a:defRPr sz="2400">
                <a:solidFill>
                  <a:schemeClr val="bg1"/>
                </a:solidFill>
                <a:latin typeface="Segoe UI" panose="020B0502040204020203" pitchFamily="34"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7389842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1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latin typeface="Segoe UI" panose="020B0502040204020203" pitchFamily="34" charset="0"/>
                <a:cs typeface="Segoe UI" panose="020B0502040204020203" pitchFamily="34" charset="0"/>
              </a:defRPr>
            </a:lvl1pPr>
            <a:lvl2pPr>
              <a:defRPr>
                <a:solidFill>
                  <a:schemeClr val="bg1"/>
                </a:solidFill>
                <a:latin typeface="Segoe UI" panose="020B0502040204020203" pitchFamily="34" charset="0"/>
                <a:cs typeface="Segoe UI" panose="020B0502040204020203" pitchFamily="34" charset="0"/>
              </a:defRPr>
            </a:lvl2pPr>
            <a:lvl3pPr>
              <a:defRPr>
                <a:solidFill>
                  <a:schemeClr val="bg1"/>
                </a:solidFill>
                <a:latin typeface="Segoe UI" panose="020B0502040204020203" pitchFamily="34" charset="0"/>
                <a:cs typeface="Segoe UI" panose="020B0502040204020203" pitchFamily="34" charset="0"/>
              </a:defRPr>
            </a:lvl3pPr>
            <a:lvl4pPr>
              <a:defRPr>
                <a:solidFill>
                  <a:schemeClr val="bg1"/>
                </a:solidFill>
                <a:latin typeface="Segoe UI" panose="020B0502040204020203" pitchFamily="34" charset="0"/>
                <a:cs typeface="Segoe UI" panose="020B0502040204020203" pitchFamily="34" charset="0"/>
              </a:defRPr>
            </a:lvl4pPr>
            <a:lvl5pPr>
              <a:defRPr>
                <a:solidFill>
                  <a:schemeClr val="bg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6219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1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latin typeface="Segoe UI" panose="020B0502040204020203" pitchFamily="34" charset="0"/>
                <a:cs typeface="Segoe UI" panose="020B0502040204020203" pitchFamily="34" charset="0"/>
              </a:defRPr>
            </a:lvl1pPr>
            <a:lvl2pPr>
              <a:defRPr>
                <a:solidFill>
                  <a:schemeClr val="bg1"/>
                </a:solidFill>
                <a:latin typeface="Segoe UI" panose="020B0502040204020203" pitchFamily="34" charset="0"/>
                <a:cs typeface="Segoe UI" panose="020B0502040204020203" pitchFamily="34" charset="0"/>
              </a:defRPr>
            </a:lvl2pPr>
            <a:lvl3pPr>
              <a:defRPr>
                <a:solidFill>
                  <a:schemeClr val="bg1"/>
                </a:solidFill>
                <a:latin typeface="Segoe UI" panose="020B0502040204020203" pitchFamily="34" charset="0"/>
                <a:cs typeface="Segoe UI" panose="020B0502040204020203" pitchFamily="34" charset="0"/>
              </a:defRPr>
            </a:lvl3pPr>
            <a:lvl4pPr>
              <a:defRPr>
                <a:solidFill>
                  <a:schemeClr val="bg1"/>
                </a:solidFill>
                <a:latin typeface="Segoe UI" panose="020B0502040204020203" pitchFamily="34" charset="0"/>
                <a:cs typeface="Segoe UI" panose="020B0502040204020203" pitchFamily="34" charset="0"/>
              </a:defRPr>
            </a:lvl4pPr>
            <a:lvl5pPr>
              <a:defRPr>
                <a:solidFill>
                  <a:schemeClr val="bg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182418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1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latin typeface="Segoe UI" panose="020B0502040204020203" pitchFamily="34" charset="0"/>
                <a:cs typeface="Segoe UI" panose="020B0502040204020203" pitchFamily="34" charset="0"/>
              </a:defRPr>
            </a:lvl1pPr>
            <a:lvl2pPr>
              <a:defRPr>
                <a:solidFill>
                  <a:schemeClr val="bg1"/>
                </a:solidFill>
                <a:latin typeface="Segoe UI" panose="020B0502040204020203" pitchFamily="34" charset="0"/>
                <a:cs typeface="Segoe UI" panose="020B0502040204020203" pitchFamily="34" charset="0"/>
              </a:defRPr>
            </a:lvl2pPr>
            <a:lvl3pPr>
              <a:defRPr>
                <a:solidFill>
                  <a:schemeClr val="bg1"/>
                </a:solidFill>
                <a:latin typeface="Segoe UI" panose="020B0502040204020203" pitchFamily="34" charset="0"/>
                <a:cs typeface="Segoe UI" panose="020B0502040204020203" pitchFamily="34" charset="0"/>
              </a:defRPr>
            </a:lvl3pPr>
            <a:lvl4pPr>
              <a:defRPr>
                <a:solidFill>
                  <a:schemeClr val="bg1"/>
                </a:solidFill>
                <a:latin typeface="Segoe UI" panose="020B0502040204020203" pitchFamily="34" charset="0"/>
                <a:cs typeface="Segoe UI" panose="020B0502040204020203" pitchFamily="34" charset="0"/>
              </a:defRPr>
            </a:lvl4pPr>
            <a:lvl5pPr>
              <a:defRPr>
                <a:solidFill>
                  <a:schemeClr val="bg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180674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14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latin typeface="Segoe UI" panose="020B0502040204020203" pitchFamily="34" charset="0"/>
                <a:cs typeface="Segoe UI" panose="020B0502040204020203" pitchFamily="34" charset="0"/>
              </a:defRPr>
            </a:lvl1pPr>
            <a:lvl2pPr>
              <a:defRPr>
                <a:solidFill>
                  <a:schemeClr val="bg1"/>
                </a:solidFill>
                <a:latin typeface="Segoe UI" panose="020B0502040204020203" pitchFamily="34" charset="0"/>
                <a:cs typeface="Segoe UI" panose="020B0502040204020203" pitchFamily="34" charset="0"/>
              </a:defRPr>
            </a:lvl2pPr>
            <a:lvl3pPr>
              <a:defRPr>
                <a:solidFill>
                  <a:schemeClr val="bg1"/>
                </a:solidFill>
                <a:latin typeface="Segoe UI" panose="020B0502040204020203" pitchFamily="34" charset="0"/>
                <a:cs typeface="Segoe UI" panose="020B0502040204020203" pitchFamily="34" charset="0"/>
              </a:defRPr>
            </a:lvl3pPr>
            <a:lvl4pPr>
              <a:defRPr>
                <a:solidFill>
                  <a:schemeClr val="bg1"/>
                </a:solidFill>
                <a:latin typeface="Segoe UI" panose="020B0502040204020203" pitchFamily="34" charset="0"/>
                <a:cs typeface="Segoe UI" panose="020B0502040204020203" pitchFamily="34" charset="0"/>
              </a:defRPr>
            </a:lvl4pPr>
            <a:lvl5pPr>
              <a:defRPr>
                <a:solidFill>
                  <a:schemeClr val="bg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542644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15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latin typeface="Segoe UI" panose="020B0502040204020203" pitchFamily="34" charset="0"/>
                <a:cs typeface="Segoe UI" panose="020B0502040204020203" pitchFamily="34" charset="0"/>
              </a:defRPr>
            </a:lvl1pPr>
            <a:lvl2pPr>
              <a:defRPr>
                <a:solidFill>
                  <a:schemeClr val="bg1"/>
                </a:solidFill>
                <a:latin typeface="Segoe UI" panose="020B0502040204020203" pitchFamily="34" charset="0"/>
                <a:cs typeface="Segoe UI" panose="020B0502040204020203" pitchFamily="34" charset="0"/>
              </a:defRPr>
            </a:lvl2pPr>
            <a:lvl3pPr>
              <a:defRPr>
                <a:solidFill>
                  <a:schemeClr val="bg1"/>
                </a:solidFill>
                <a:latin typeface="Segoe UI" panose="020B0502040204020203" pitchFamily="34" charset="0"/>
                <a:cs typeface="Segoe UI" panose="020B0502040204020203" pitchFamily="34" charset="0"/>
              </a:defRPr>
            </a:lvl3pPr>
            <a:lvl4pPr>
              <a:defRPr>
                <a:solidFill>
                  <a:schemeClr val="bg1"/>
                </a:solidFill>
                <a:latin typeface="Segoe UI" panose="020B0502040204020203" pitchFamily="34" charset="0"/>
                <a:cs typeface="Segoe UI" panose="020B0502040204020203" pitchFamily="34" charset="0"/>
              </a:defRPr>
            </a:lvl4pPr>
            <a:lvl5pPr>
              <a:defRPr>
                <a:solidFill>
                  <a:schemeClr val="bg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324176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72356" y="699911"/>
            <a:ext cx="8940802" cy="990777"/>
          </a:xfrm>
        </p:spPr>
        <p:txBody>
          <a:bodyPr/>
          <a:lstStyle>
            <a:lvl1pPr>
              <a:defRPr>
                <a:solidFill>
                  <a:srgbClr val="00B0F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a:xfrm>
            <a:off x="1772355" y="1825625"/>
            <a:ext cx="8940802" cy="4812242"/>
          </a:xfrm>
        </p:spPr>
        <p:txBody>
          <a:bodyPr/>
          <a:lstStyle>
            <a:lvl1pPr>
              <a:buClr>
                <a:srgbClr val="00B0F0"/>
              </a:buClr>
              <a:defRPr>
                <a:solidFill>
                  <a:schemeClr val="tx1"/>
                </a:solidFill>
                <a:latin typeface="Segoe UI" panose="020B0502040204020203" pitchFamily="34" charset="0"/>
                <a:cs typeface="Segoe UI" panose="020B0502040204020203" pitchFamily="34" charset="0"/>
              </a:defRPr>
            </a:lvl1pPr>
            <a:lvl2pPr>
              <a:buClr>
                <a:srgbClr val="00B0F0"/>
              </a:buClr>
              <a:defRPr>
                <a:solidFill>
                  <a:schemeClr val="tx1"/>
                </a:solidFill>
                <a:latin typeface="Segoe UI" panose="020B0502040204020203" pitchFamily="34" charset="0"/>
                <a:cs typeface="Segoe UI" panose="020B0502040204020203" pitchFamily="34" charset="0"/>
              </a:defRPr>
            </a:lvl2pPr>
            <a:lvl3pPr>
              <a:buClr>
                <a:srgbClr val="00B0F0"/>
              </a:buClr>
              <a:defRPr>
                <a:solidFill>
                  <a:schemeClr val="tx1"/>
                </a:solidFill>
                <a:latin typeface="Segoe UI" panose="020B0502040204020203" pitchFamily="34" charset="0"/>
                <a:cs typeface="Segoe UI" panose="020B0502040204020203" pitchFamily="34" charset="0"/>
              </a:defRPr>
            </a:lvl3pPr>
            <a:lvl4pPr>
              <a:buClr>
                <a:srgbClr val="00B0F0"/>
              </a:buClr>
              <a:defRPr>
                <a:solidFill>
                  <a:schemeClr val="tx1"/>
                </a:solidFill>
                <a:latin typeface="Segoe UI" panose="020B0502040204020203" pitchFamily="34" charset="0"/>
                <a:cs typeface="Segoe UI" panose="020B0502040204020203" pitchFamily="34" charset="0"/>
              </a:defRPr>
            </a:lvl4pPr>
            <a:lvl5pPr>
              <a:buClr>
                <a:srgbClr val="00B0F0"/>
              </a:buClr>
              <a:defRPr>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476258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7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72355" y="699911"/>
            <a:ext cx="8929513" cy="990777"/>
          </a:xfrm>
        </p:spPr>
        <p:txBody>
          <a:bodyPr/>
          <a:lstStyle>
            <a:lvl1pPr>
              <a:defRPr>
                <a:solidFill>
                  <a:srgbClr val="7030A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a:xfrm>
            <a:off x="1772354" y="1825625"/>
            <a:ext cx="8929513" cy="4812242"/>
          </a:xfrm>
        </p:spPr>
        <p:txBody>
          <a:bodyPr/>
          <a:lstStyle>
            <a:lvl1pPr>
              <a:buClr>
                <a:srgbClr val="7030A0"/>
              </a:buClr>
              <a:defRPr>
                <a:solidFill>
                  <a:schemeClr val="tx1"/>
                </a:solidFill>
                <a:latin typeface="Segoe UI" panose="020B0502040204020203" pitchFamily="34" charset="0"/>
                <a:cs typeface="Segoe UI" panose="020B0502040204020203" pitchFamily="34" charset="0"/>
              </a:defRPr>
            </a:lvl1pPr>
            <a:lvl2pPr>
              <a:buClr>
                <a:srgbClr val="7030A0"/>
              </a:buClr>
              <a:defRPr>
                <a:solidFill>
                  <a:schemeClr val="tx1"/>
                </a:solidFill>
                <a:latin typeface="Segoe UI" panose="020B0502040204020203" pitchFamily="34" charset="0"/>
                <a:cs typeface="Segoe UI" panose="020B0502040204020203" pitchFamily="34" charset="0"/>
              </a:defRPr>
            </a:lvl2pPr>
            <a:lvl3pPr>
              <a:buClr>
                <a:srgbClr val="7030A0"/>
              </a:buClr>
              <a:defRPr>
                <a:solidFill>
                  <a:schemeClr val="tx1"/>
                </a:solidFill>
                <a:latin typeface="Segoe UI" panose="020B0502040204020203" pitchFamily="34" charset="0"/>
                <a:cs typeface="Segoe UI" panose="020B0502040204020203" pitchFamily="34" charset="0"/>
              </a:defRPr>
            </a:lvl3pPr>
            <a:lvl4pPr>
              <a:buClr>
                <a:srgbClr val="7030A0"/>
              </a:buClr>
              <a:defRPr>
                <a:solidFill>
                  <a:schemeClr val="tx1"/>
                </a:solidFill>
                <a:latin typeface="Segoe UI" panose="020B0502040204020203" pitchFamily="34" charset="0"/>
                <a:cs typeface="Segoe UI" panose="020B0502040204020203" pitchFamily="34" charset="0"/>
              </a:defRPr>
            </a:lvl4pPr>
            <a:lvl5pPr>
              <a:buClr>
                <a:srgbClr val="7030A0"/>
              </a:buClr>
              <a:defRPr>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665990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8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72356" y="699911"/>
            <a:ext cx="8918224" cy="990777"/>
          </a:xfrm>
        </p:spPr>
        <p:txBody>
          <a:bodyPr/>
          <a:lstStyle>
            <a:lvl1pPr>
              <a:defRPr>
                <a:solidFill>
                  <a:schemeClr val="accent2"/>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a:xfrm>
            <a:off x="1772355" y="1825625"/>
            <a:ext cx="8918224" cy="4812242"/>
          </a:xfrm>
        </p:spPr>
        <p:txBody>
          <a:bodyPr/>
          <a:lstStyle>
            <a:lvl1pPr>
              <a:buClr>
                <a:schemeClr val="accent2"/>
              </a:buClr>
              <a:defRPr>
                <a:solidFill>
                  <a:schemeClr val="tx1"/>
                </a:solidFill>
                <a:latin typeface="Segoe UI" panose="020B0502040204020203" pitchFamily="34" charset="0"/>
                <a:cs typeface="Segoe UI" panose="020B0502040204020203" pitchFamily="34" charset="0"/>
              </a:defRPr>
            </a:lvl1pPr>
            <a:lvl2pPr>
              <a:buClr>
                <a:schemeClr val="accent2"/>
              </a:buClr>
              <a:defRPr>
                <a:solidFill>
                  <a:schemeClr val="tx1"/>
                </a:solidFill>
                <a:latin typeface="Segoe UI" panose="020B0502040204020203" pitchFamily="34" charset="0"/>
                <a:cs typeface="Segoe UI" panose="020B0502040204020203" pitchFamily="34" charset="0"/>
              </a:defRPr>
            </a:lvl2pPr>
            <a:lvl3pPr>
              <a:buClr>
                <a:schemeClr val="accent2"/>
              </a:buClr>
              <a:defRPr>
                <a:solidFill>
                  <a:schemeClr val="tx1"/>
                </a:solidFill>
                <a:latin typeface="Segoe UI" panose="020B0502040204020203" pitchFamily="34" charset="0"/>
                <a:cs typeface="Segoe UI" panose="020B0502040204020203" pitchFamily="34" charset="0"/>
              </a:defRPr>
            </a:lvl3pPr>
            <a:lvl4pPr>
              <a:buClr>
                <a:schemeClr val="accent2"/>
              </a:buClr>
              <a:defRPr>
                <a:solidFill>
                  <a:schemeClr val="tx1"/>
                </a:solidFill>
                <a:latin typeface="Segoe UI" panose="020B0502040204020203" pitchFamily="34" charset="0"/>
                <a:cs typeface="Segoe UI" panose="020B0502040204020203" pitchFamily="34" charset="0"/>
              </a:defRPr>
            </a:lvl4pPr>
            <a:lvl5pPr>
              <a:buClr>
                <a:schemeClr val="accent2"/>
              </a:buClr>
              <a:defRPr>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890150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9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72355" y="699911"/>
            <a:ext cx="8963379" cy="990777"/>
          </a:xfrm>
        </p:spPr>
        <p:txBody>
          <a:bodyPr/>
          <a:lstStyle>
            <a:lvl1pPr>
              <a:defRPr>
                <a:solidFill>
                  <a:srgbClr val="92D05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a:xfrm>
            <a:off x="1772354" y="1825625"/>
            <a:ext cx="8963379" cy="4812242"/>
          </a:xfrm>
        </p:spPr>
        <p:txBody>
          <a:bodyPr/>
          <a:lstStyle>
            <a:lvl1pPr>
              <a:buClr>
                <a:srgbClr val="92D050"/>
              </a:buClr>
              <a:defRPr>
                <a:solidFill>
                  <a:schemeClr val="tx1"/>
                </a:solidFill>
                <a:latin typeface="Segoe UI" panose="020B0502040204020203" pitchFamily="34" charset="0"/>
                <a:cs typeface="Segoe UI" panose="020B0502040204020203" pitchFamily="34" charset="0"/>
              </a:defRPr>
            </a:lvl1pPr>
            <a:lvl2pPr>
              <a:buClr>
                <a:srgbClr val="92D050"/>
              </a:buClr>
              <a:defRPr>
                <a:solidFill>
                  <a:schemeClr val="tx1"/>
                </a:solidFill>
                <a:latin typeface="Segoe UI" panose="020B0502040204020203" pitchFamily="34" charset="0"/>
                <a:cs typeface="Segoe UI" panose="020B0502040204020203" pitchFamily="34" charset="0"/>
              </a:defRPr>
            </a:lvl2pPr>
            <a:lvl3pPr>
              <a:buClr>
                <a:srgbClr val="92D050"/>
              </a:buClr>
              <a:defRPr>
                <a:solidFill>
                  <a:schemeClr val="tx1"/>
                </a:solidFill>
                <a:latin typeface="Segoe UI" panose="020B0502040204020203" pitchFamily="34" charset="0"/>
                <a:cs typeface="Segoe UI" panose="020B0502040204020203" pitchFamily="34" charset="0"/>
              </a:defRPr>
            </a:lvl3pPr>
            <a:lvl4pPr>
              <a:buClr>
                <a:srgbClr val="92D050"/>
              </a:buClr>
              <a:defRPr>
                <a:solidFill>
                  <a:schemeClr val="tx1"/>
                </a:solidFill>
                <a:latin typeface="Segoe UI" panose="020B0502040204020203" pitchFamily="34" charset="0"/>
                <a:cs typeface="Segoe UI" panose="020B0502040204020203" pitchFamily="34" charset="0"/>
              </a:defRPr>
            </a:lvl4pPr>
            <a:lvl5pPr>
              <a:buClr>
                <a:srgbClr val="92D050"/>
              </a:buClr>
              <a:defRPr>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647265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10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72356" y="699911"/>
            <a:ext cx="8895646" cy="990777"/>
          </a:xfrm>
        </p:spPr>
        <p:txBody>
          <a:bodyPr/>
          <a:lstStyle>
            <a:lvl1pPr>
              <a:defRPr>
                <a:solidFill>
                  <a:srgbClr val="52CECB"/>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a:xfrm>
            <a:off x="1772355" y="1825625"/>
            <a:ext cx="8895646" cy="4812242"/>
          </a:xfrm>
        </p:spPr>
        <p:txBody>
          <a:bodyPr/>
          <a:lstStyle>
            <a:lvl1pPr>
              <a:buClr>
                <a:srgbClr val="52CECB"/>
              </a:buClr>
              <a:defRPr>
                <a:solidFill>
                  <a:schemeClr val="tx1"/>
                </a:solidFill>
                <a:latin typeface="Segoe UI" panose="020B0502040204020203" pitchFamily="34" charset="0"/>
                <a:cs typeface="Segoe UI" panose="020B0502040204020203" pitchFamily="34" charset="0"/>
              </a:defRPr>
            </a:lvl1pPr>
            <a:lvl2pPr>
              <a:buClr>
                <a:srgbClr val="52CECB"/>
              </a:buClr>
              <a:defRPr>
                <a:solidFill>
                  <a:schemeClr val="tx1"/>
                </a:solidFill>
                <a:latin typeface="Segoe UI" panose="020B0502040204020203" pitchFamily="34" charset="0"/>
                <a:cs typeface="Segoe UI" panose="020B0502040204020203" pitchFamily="34" charset="0"/>
              </a:defRPr>
            </a:lvl2pPr>
            <a:lvl3pPr>
              <a:buClr>
                <a:srgbClr val="52CECB"/>
              </a:buClr>
              <a:defRPr>
                <a:solidFill>
                  <a:schemeClr val="tx1"/>
                </a:solidFill>
                <a:latin typeface="Segoe UI" panose="020B0502040204020203" pitchFamily="34" charset="0"/>
                <a:cs typeface="Segoe UI" panose="020B0502040204020203" pitchFamily="34" charset="0"/>
              </a:defRPr>
            </a:lvl3pPr>
            <a:lvl4pPr>
              <a:buClr>
                <a:srgbClr val="52CECB"/>
              </a:buClr>
              <a:defRPr>
                <a:solidFill>
                  <a:schemeClr val="tx1"/>
                </a:solidFill>
                <a:latin typeface="Segoe UI" panose="020B0502040204020203" pitchFamily="34" charset="0"/>
                <a:cs typeface="Segoe UI" panose="020B0502040204020203" pitchFamily="34" charset="0"/>
              </a:defRPr>
            </a:lvl4pPr>
            <a:lvl5pPr>
              <a:buClr>
                <a:srgbClr val="52CECB"/>
              </a:buClr>
              <a:defRPr>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08470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7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40088" y="3093155"/>
            <a:ext cx="8827911" cy="1896533"/>
          </a:xfrm>
        </p:spPr>
        <p:txBody>
          <a:bodyPr anchor="t"/>
          <a:lstStyle>
            <a:lvl1pPr algn="l">
              <a:defRPr sz="6000">
                <a:solidFill>
                  <a:schemeClr val="bg1"/>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Subtitle 2"/>
          <p:cNvSpPr>
            <a:spLocks noGrp="1"/>
          </p:cNvSpPr>
          <p:nvPr>
            <p:ph type="subTitle" idx="1"/>
          </p:nvPr>
        </p:nvSpPr>
        <p:spPr>
          <a:xfrm>
            <a:off x="1840087" y="5092172"/>
            <a:ext cx="8827911" cy="969962"/>
          </a:xfrm>
        </p:spPr>
        <p:txBody>
          <a:bodyPr/>
          <a:lstStyle>
            <a:lvl1pPr marL="0" indent="0" algn="l">
              <a:buNone/>
              <a:defRPr sz="2400">
                <a:solidFill>
                  <a:schemeClr val="bg1"/>
                </a:solidFill>
                <a:latin typeface="Segoe UI" panose="020B0502040204020203" pitchFamily="34"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87562883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6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B0F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buClr>
                <a:srgbClr val="00B0F0"/>
              </a:buClr>
              <a:defRPr>
                <a:solidFill>
                  <a:schemeClr val="tx1"/>
                </a:solidFill>
                <a:latin typeface="Segoe UI" panose="020B0502040204020203" pitchFamily="34" charset="0"/>
                <a:cs typeface="Segoe UI" panose="020B0502040204020203" pitchFamily="34" charset="0"/>
              </a:defRPr>
            </a:lvl1pPr>
            <a:lvl2pPr>
              <a:buClr>
                <a:srgbClr val="00B0F0"/>
              </a:buClr>
              <a:defRPr>
                <a:solidFill>
                  <a:schemeClr val="tx1"/>
                </a:solidFill>
                <a:latin typeface="Segoe UI" panose="020B0502040204020203" pitchFamily="34" charset="0"/>
                <a:cs typeface="Segoe UI" panose="020B0502040204020203" pitchFamily="34" charset="0"/>
              </a:defRPr>
            </a:lvl2pPr>
            <a:lvl3pPr>
              <a:buClr>
                <a:srgbClr val="00B0F0"/>
              </a:buClr>
              <a:defRPr>
                <a:solidFill>
                  <a:schemeClr val="tx1"/>
                </a:solidFill>
                <a:latin typeface="Segoe UI" panose="020B0502040204020203" pitchFamily="34" charset="0"/>
                <a:cs typeface="Segoe UI" panose="020B0502040204020203" pitchFamily="34" charset="0"/>
              </a:defRPr>
            </a:lvl3pPr>
            <a:lvl4pPr>
              <a:buClr>
                <a:srgbClr val="00B0F0"/>
              </a:buClr>
              <a:defRPr>
                <a:solidFill>
                  <a:schemeClr val="tx1"/>
                </a:solidFill>
                <a:latin typeface="Segoe UI" panose="020B0502040204020203" pitchFamily="34" charset="0"/>
                <a:cs typeface="Segoe UI" panose="020B0502040204020203" pitchFamily="34" charset="0"/>
              </a:defRPr>
            </a:lvl4pPr>
            <a:lvl5pPr>
              <a:buClr>
                <a:srgbClr val="00B0F0"/>
              </a:buClr>
              <a:defRPr>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15443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2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7030A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buClr>
                <a:srgbClr val="7030A0"/>
              </a:buClr>
              <a:defRPr>
                <a:solidFill>
                  <a:schemeClr val="tx1"/>
                </a:solidFill>
                <a:latin typeface="Segoe UI" panose="020B0502040204020203" pitchFamily="34" charset="0"/>
                <a:cs typeface="Segoe UI" panose="020B0502040204020203" pitchFamily="34" charset="0"/>
              </a:defRPr>
            </a:lvl1pPr>
            <a:lvl2pPr>
              <a:buClr>
                <a:srgbClr val="7030A0"/>
              </a:buClr>
              <a:defRPr>
                <a:solidFill>
                  <a:schemeClr val="tx1"/>
                </a:solidFill>
                <a:latin typeface="Segoe UI" panose="020B0502040204020203" pitchFamily="34" charset="0"/>
                <a:cs typeface="Segoe UI" panose="020B0502040204020203" pitchFamily="34" charset="0"/>
              </a:defRPr>
            </a:lvl2pPr>
            <a:lvl3pPr>
              <a:buClr>
                <a:srgbClr val="7030A0"/>
              </a:buClr>
              <a:defRPr>
                <a:solidFill>
                  <a:schemeClr val="tx1"/>
                </a:solidFill>
                <a:latin typeface="Segoe UI" panose="020B0502040204020203" pitchFamily="34" charset="0"/>
                <a:cs typeface="Segoe UI" panose="020B0502040204020203" pitchFamily="34" charset="0"/>
              </a:defRPr>
            </a:lvl3pPr>
            <a:lvl4pPr>
              <a:buClr>
                <a:srgbClr val="7030A0"/>
              </a:buClr>
              <a:defRPr>
                <a:solidFill>
                  <a:schemeClr val="tx1"/>
                </a:solidFill>
                <a:latin typeface="Segoe UI" panose="020B0502040204020203" pitchFamily="34" charset="0"/>
                <a:cs typeface="Segoe UI" panose="020B0502040204020203" pitchFamily="34" charset="0"/>
              </a:defRPr>
            </a:lvl4pPr>
            <a:lvl5pPr>
              <a:buClr>
                <a:srgbClr val="7030A0"/>
              </a:buClr>
              <a:defRPr>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110464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3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2"/>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buClr>
                <a:schemeClr val="accent2"/>
              </a:buClr>
              <a:defRPr>
                <a:solidFill>
                  <a:schemeClr val="tx1"/>
                </a:solidFill>
                <a:latin typeface="Segoe UI" panose="020B0502040204020203" pitchFamily="34" charset="0"/>
                <a:cs typeface="Segoe UI" panose="020B0502040204020203" pitchFamily="34" charset="0"/>
              </a:defRPr>
            </a:lvl1pPr>
            <a:lvl2pPr>
              <a:buClr>
                <a:schemeClr val="accent2"/>
              </a:buClr>
              <a:defRPr>
                <a:solidFill>
                  <a:schemeClr val="tx1"/>
                </a:solidFill>
                <a:latin typeface="Segoe UI" panose="020B0502040204020203" pitchFamily="34" charset="0"/>
                <a:cs typeface="Segoe UI" panose="020B0502040204020203" pitchFamily="34" charset="0"/>
              </a:defRPr>
            </a:lvl2pPr>
            <a:lvl3pPr>
              <a:buClr>
                <a:schemeClr val="accent2"/>
              </a:buClr>
              <a:defRPr>
                <a:solidFill>
                  <a:schemeClr val="tx1"/>
                </a:solidFill>
                <a:latin typeface="Segoe UI" panose="020B0502040204020203" pitchFamily="34" charset="0"/>
                <a:cs typeface="Segoe UI" panose="020B0502040204020203" pitchFamily="34" charset="0"/>
              </a:defRPr>
            </a:lvl3pPr>
            <a:lvl4pPr>
              <a:buClr>
                <a:schemeClr val="accent2"/>
              </a:buClr>
              <a:defRPr>
                <a:solidFill>
                  <a:schemeClr val="tx1"/>
                </a:solidFill>
                <a:latin typeface="Segoe UI" panose="020B0502040204020203" pitchFamily="34" charset="0"/>
                <a:cs typeface="Segoe UI" panose="020B0502040204020203" pitchFamily="34" charset="0"/>
              </a:defRPr>
            </a:lvl4pPr>
            <a:lvl5pPr>
              <a:buClr>
                <a:schemeClr val="accent2"/>
              </a:buClr>
              <a:defRPr>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6171204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4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92D05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buClr>
                <a:srgbClr val="92D050"/>
              </a:buClr>
              <a:defRPr>
                <a:solidFill>
                  <a:schemeClr val="tx1"/>
                </a:solidFill>
                <a:latin typeface="Segoe UI" panose="020B0502040204020203" pitchFamily="34" charset="0"/>
                <a:cs typeface="Segoe UI" panose="020B0502040204020203" pitchFamily="34" charset="0"/>
              </a:defRPr>
            </a:lvl1pPr>
            <a:lvl2pPr>
              <a:buClr>
                <a:srgbClr val="92D050"/>
              </a:buClr>
              <a:defRPr>
                <a:solidFill>
                  <a:schemeClr val="tx1"/>
                </a:solidFill>
                <a:latin typeface="Segoe UI" panose="020B0502040204020203" pitchFamily="34" charset="0"/>
                <a:cs typeface="Segoe UI" panose="020B0502040204020203" pitchFamily="34" charset="0"/>
              </a:defRPr>
            </a:lvl2pPr>
            <a:lvl3pPr>
              <a:buClr>
                <a:srgbClr val="92D050"/>
              </a:buClr>
              <a:defRPr>
                <a:solidFill>
                  <a:schemeClr val="tx1"/>
                </a:solidFill>
                <a:latin typeface="Segoe UI" panose="020B0502040204020203" pitchFamily="34" charset="0"/>
                <a:cs typeface="Segoe UI" panose="020B0502040204020203" pitchFamily="34" charset="0"/>
              </a:defRPr>
            </a:lvl3pPr>
            <a:lvl4pPr>
              <a:buClr>
                <a:srgbClr val="92D050"/>
              </a:buClr>
              <a:defRPr>
                <a:solidFill>
                  <a:schemeClr val="tx1"/>
                </a:solidFill>
                <a:latin typeface="Segoe UI" panose="020B0502040204020203" pitchFamily="34" charset="0"/>
                <a:cs typeface="Segoe UI" panose="020B0502040204020203" pitchFamily="34" charset="0"/>
              </a:defRPr>
            </a:lvl4pPr>
            <a:lvl5pPr>
              <a:buClr>
                <a:srgbClr val="92D050"/>
              </a:buClr>
              <a:defRPr>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57331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5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52CECB"/>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buClr>
                <a:srgbClr val="52CECB"/>
              </a:buClr>
              <a:defRPr>
                <a:solidFill>
                  <a:schemeClr val="tx1"/>
                </a:solidFill>
                <a:latin typeface="Segoe UI" panose="020B0502040204020203" pitchFamily="34" charset="0"/>
                <a:cs typeface="Segoe UI" panose="020B0502040204020203" pitchFamily="34" charset="0"/>
              </a:defRPr>
            </a:lvl1pPr>
            <a:lvl2pPr>
              <a:buClr>
                <a:srgbClr val="52CECB"/>
              </a:buClr>
              <a:defRPr>
                <a:solidFill>
                  <a:schemeClr val="tx1"/>
                </a:solidFill>
                <a:latin typeface="Segoe UI" panose="020B0502040204020203" pitchFamily="34" charset="0"/>
                <a:cs typeface="Segoe UI" panose="020B0502040204020203" pitchFamily="34" charset="0"/>
              </a:defRPr>
            </a:lvl2pPr>
            <a:lvl3pPr>
              <a:buClr>
                <a:srgbClr val="52CECB"/>
              </a:buClr>
              <a:defRPr>
                <a:solidFill>
                  <a:schemeClr val="tx1"/>
                </a:solidFill>
                <a:latin typeface="Segoe UI" panose="020B0502040204020203" pitchFamily="34" charset="0"/>
                <a:cs typeface="Segoe UI" panose="020B0502040204020203" pitchFamily="34" charset="0"/>
              </a:defRPr>
            </a:lvl3pPr>
            <a:lvl4pPr>
              <a:buClr>
                <a:srgbClr val="52CECB"/>
              </a:buClr>
              <a:defRPr>
                <a:solidFill>
                  <a:schemeClr val="tx1"/>
                </a:solidFill>
                <a:latin typeface="Segoe UI" panose="020B0502040204020203" pitchFamily="34" charset="0"/>
                <a:cs typeface="Segoe UI" panose="020B0502040204020203" pitchFamily="34" charset="0"/>
              </a:defRPr>
            </a:lvl4pPr>
            <a:lvl5pPr>
              <a:buClr>
                <a:srgbClr val="52CECB"/>
              </a:buClr>
              <a:defRPr>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5439840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248930"/>
            <a:ext cx="9552517" cy="2313545"/>
          </a:xfrm>
        </p:spPr>
        <p:txBody>
          <a:bodyPr anchor="b"/>
          <a:lstStyle>
            <a:lvl1pPr>
              <a:defRPr sz="6000">
                <a:solidFill>
                  <a:srgbClr val="00B0F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66632527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5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075935"/>
            <a:ext cx="9552517" cy="2486540"/>
          </a:xfrm>
        </p:spPr>
        <p:txBody>
          <a:bodyPr anchor="b"/>
          <a:lstStyle>
            <a:lvl1pPr>
              <a:defRPr sz="6000">
                <a:solidFill>
                  <a:srgbClr val="7030A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78275546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6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113005"/>
            <a:ext cx="9552517" cy="2449470"/>
          </a:xfrm>
        </p:spPr>
        <p:txBody>
          <a:bodyPr anchor="b"/>
          <a:lstStyle>
            <a:lvl1pPr>
              <a:defRPr sz="6000">
                <a:solidFill>
                  <a:schemeClr val="accent2"/>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57791555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7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113005"/>
            <a:ext cx="9552517" cy="2449470"/>
          </a:xfrm>
        </p:spPr>
        <p:txBody>
          <a:bodyPr anchor="b"/>
          <a:lstStyle>
            <a:lvl1pPr>
              <a:defRPr sz="6000">
                <a:solidFill>
                  <a:srgbClr val="92D050"/>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55297829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9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100649"/>
            <a:ext cx="9552517" cy="2461826"/>
          </a:xfrm>
        </p:spPr>
        <p:txBody>
          <a:bodyPr anchor="b"/>
          <a:lstStyle>
            <a:lvl1pPr>
              <a:defRPr sz="6000">
                <a:solidFill>
                  <a:srgbClr val="52CECB"/>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863346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40088" y="1122363"/>
            <a:ext cx="8827911" cy="2387600"/>
          </a:xfrm>
        </p:spPr>
        <p:txBody>
          <a:bodyPr anchor="b"/>
          <a:lstStyle>
            <a:lvl1pPr algn="l">
              <a:defRPr sz="60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Subtitle 2"/>
          <p:cNvSpPr>
            <a:spLocks noGrp="1"/>
          </p:cNvSpPr>
          <p:nvPr>
            <p:ph type="subTitle" idx="1"/>
          </p:nvPr>
        </p:nvSpPr>
        <p:spPr>
          <a:xfrm>
            <a:off x="1840088" y="3602038"/>
            <a:ext cx="8827911" cy="1655762"/>
          </a:xfrm>
        </p:spPr>
        <p:txBody>
          <a:bodyPr/>
          <a:lstStyle>
            <a:lvl1pPr marL="0" indent="0" algn="l">
              <a:buNone/>
              <a:defRPr sz="2400">
                <a:solidFill>
                  <a:schemeClr val="bg1"/>
                </a:solidFill>
                <a:latin typeface="Segoe UI" panose="020B0502040204020203" pitchFamily="34"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81539385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secHead" preserve="1">
  <p:cSld name="8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248930"/>
            <a:ext cx="9552517" cy="2313545"/>
          </a:xfrm>
        </p:spPr>
        <p:txBody>
          <a:bodyPr anchor="b"/>
          <a:lstStyle>
            <a:lvl1pPr>
              <a:defRPr sz="6000">
                <a:solidFill>
                  <a:srgbClr val="00B0F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59951504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15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075935"/>
            <a:ext cx="9552517" cy="2486540"/>
          </a:xfrm>
        </p:spPr>
        <p:txBody>
          <a:bodyPr anchor="b"/>
          <a:lstStyle>
            <a:lvl1pPr>
              <a:defRPr sz="6000">
                <a:solidFill>
                  <a:srgbClr val="7030A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79574630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secHead" preserve="1">
  <p:cSld name="16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113005"/>
            <a:ext cx="9552517" cy="2449470"/>
          </a:xfrm>
        </p:spPr>
        <p:txBody>
          <a:bodyPr anchor="b"/>
          <a:lstStyle>
            <a:lvl1pPr>
              <a:defRPr sz="6000">
                <a:solidFill>
                  <a:schemeClr val="accent2"/>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57491135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secHead" preserve="1">
  <p:cSld name="17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113005"/>
            <a:ext cx="9552517" cy="2449470"/>
          </a:xfrm>
        </p:spPr>
        <p:txBody>
          <a:bodyPr anchor="b"/>
          <a:lstStyle>
            <a:lvl1pPr>
              <a:defRPr sz="6000">
                <a:solidFill>
                  <a:srgbClr val="92D050"/>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42241357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18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100649"/>
            <a:ext cx="9552517" cy="2461826"/>
          </a:xfrm>
        </p:spPr>
        <p:txBody>
          <a:bodyPr anchor="b"/>
          <a:lstStyle>
            <a:lvl1pPr>
              <a:defRPr sz="6000">
                <a:solidFill>
                  <a:srgbClr val="52CECB"/>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66700549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secHead" preserve="1">
  <p:cSld name="10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248930"/>
            <a:ext cx="9552517" cy="2313545"/>
          </a:xfrm>
        </p:spPr>
        <p:txBody>
          <a:bodyPr anchor="b"/>
          <a:lstStyle>
            <a:lvl1pPr>
              <a:defRPr sz="6000">
                <a:solidFill>
                  <a:srgbClr val="00B0F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5633953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1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075935"/>
            <a:ext cx="9552517" cy="2486540"/>
          </a:xfrm>
        </p:spPr>
        <p:txBody>
          <a:bodyPr anchor="b"/>
          <a:lstStyle>
            <a:lvl1pPr>
              <a:defRPr sz="6000">
                <a:solidFill>
                  <a:srgbClr val="7030A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1065049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12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113005"/>
            <a:ext cx="9552517" cy="2449470"/>
          </a:xfrm>
        </p:spPr>
        <p:txBody>
          <a:bodyPr anchor="b"/>
          <a:lstStyle>
            <a:lvl1pPr>
              <a:defRPr sz="6000">
                <a:solidFill>
                  <a:schemeClr val="accent2"/>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426617038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13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113005"/>
            <a:ext cx="9552517" cy="2449470"/>
          </a:xfrm>
        </p:spPr>
        <p:txBody>
          <a:bodyPr anchor="b"/>
          <a:lstStyle>
            <a:lvl1pPr>
              <a:defRPr sz="6000">
                <a:solidFill>
                  <a:srgbClr val="92D050"/>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99734648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14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100649"/>
            <a:ext cx="9552517" cy="2461826"/>
          </a:xfrm>
        </p:spPr>
        <p:txBody>
          <a:bodyPr anchor="b"/>
          <a:lstStyle>
            <a:lvl1pPr>
              <a:defRPr sz="6000">
                <a:solidFill>
                  <a:srgbClr val="52CECB"/>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9124788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6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40088" y="1122363"/>
            <a:ext cx="8827911" cy="2387600"/>
          </a:xfrm>
        </p:spPr>
        <p:txBody>
          <a:bodyPr anchor="b"/>
          <a:lstStyle>
            <a:lvl1pPr algn="l">
              <a:defRPr sz="60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Subtitle 2"/>
          <p:cNvSpPr>
            <a:spLocks noGrp="1"/>
          </p:cNvSpPr>
          <p:nvPr>
            <p:ph type="subTitle" idx="1"/>
          </p:nvPr>
        </p:nvSpPr>
        <p:spPr>
          <a:xfrm>
            <a:off x="1840088" y="3602038"/>
            <a:ext cx="8827911" cy="1655762"/>
          </a:xfrm>
        </p:spPr>
        <p:txBody>
          <a:bodyPr/>
          <a:lstStyle>
            <a:lvl1pPr marL="0" indent="0" algn="l">
              <a:buNone/>
              <a:defRPr sz="2400">
                <a:solidFill>
                  <a:schemeClr val="bg1"/>
                </a:solidFill>
                <a:latin typeface="Segoe UI" panose="020B0502040204020203" pitchFamily="34"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77247319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43450" y="1594022"/>
            <a:ext cx="10194324" cy="654908"/>
          </a:xfrm>
        </p:spPr>
        <p:txBody>
          <a:bodyPr anchor="b">
            <a:noAutofit/>
          </a:bodyPr>
          <a:lstStyle>
            <a:lvl1pPr>
              <a:defRPr sz="3600">
                <a:solidFill>
                  <a:srgbClr val="00B0F0"/>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643451" y="2360141"/>
            <a:ext cx="10194322" cy="4028302"/>
          </a:xfrm>
        </p:spPr>
        <p:txBody>
          <a:bodyPr/>
          <a:lstStyle>
            <a:lvl1pPr marL="0" indent="0">
              <a:buNone/>
              <a:defRPr sz="2400">
                <a:solidFill>
                  <a:schemeClr val="bg1">
                    <a:lumMod val="50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12177351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secHead" preserve="1">
  <p:cSld name="2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43450" y="1594022"/>
            <a:ext cx="10194324" cy="654908"/>
          </a:xfrm>
        </p:spPr>
        <p:txBody>
          <a:bodyPr anchor="b">
            <a:noAutofit/>
          </a:bodyPr>
          <a:lstStyle>
            <a:lvl1pPr>
              <a:defRPr sz="3600">
                <a:solidFill>
                  <a:srgbClr val="7030A0"/>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643451" y="2360141"/>
            <a:ext cx="10194322" cy="4028302"/>
          </a:xfrm>
        </p:spPr>
        <p:txBody>
          <a:bodyPr/>
          <a:lstStyle>
            <a:lvl1pPr marL="0" indent="0">
              <a:buNone/>
              <a:defRPr sz="2400">
                <a:solidFill>
                  <a:schemeClr val="bg1">
                    <a:lumMod val="50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52692980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3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43450" y="1594022"/>
            <a:ext cx="10194324" cy="654908"/>
          </a:xfrm>
        </p:spPr>
        <p:txBody>
          <a:bodyPr anchor="b">
            <a:noAutofit/>
          </a:bodyPr>
          <a:lstStyle>
            <a:lvl1pPr>
              <a:defRPr sz="3600">
                <a:solidFill>
                  <a:srgbClr val="FF9900"/>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643451" y="2360141"/>
            <a:ext cx="10194322" cy="4028302"/>
          </a:xfrm>
        </p:spPr>
        <p:txBody>
          <a:bodyPr/>
          <a:lstStyle>
            <a:lvl1pPr marL="0" indent="0">
              <a:buNone/>
              <a:defRPr sz="2400">
                <a:solidFill>
                  <a:schemeClr val="bg1">
                    <a:lumMod val="50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17651704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secHead" preserve="1">
  <p:cSld name="4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43450" y="1594022"/>
            <a:ext cx="10194324" cy="654908"/>
          </a:xfrm>
        </p:spPr>
        <p:txBody>
          <a:bodyPr anchor="b">
            <a:noAutofit/>
          </a:bodyPr>
          <a:lstStyle>
            <a:lvl1pPr>
              <a:defRPr sz="3600">
                <a:solidFill>
                  <a:srgbClr val="92D050"/>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643451" y="2360141"/>
            <a:ext cx="10194322" cy="4028302"/>
          </a:xfrm>
        </p:spPr>
        <p:txBody>
          <a:bodyPr/>
          <a:lstStyle>
            <a:lvl1pPr marL="0" indent="0">
              <a:buNone/>
              <a:defRPr sz="2400">
                <a:solidFill>
                  <a:schemeClr val="bg1">
                    <a:lumMod val="50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75772203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Obj" preserve="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643467"/>
            <a:ext cx="10515600" cy="1047221"/>
          </a:xfrm>
        </p:spPr>
        <p:txBody>
          <a:bodyPr/>
          <a:lstStyle>
            <a:lvl1pPr>
              <a:defRPr>
                <a:solidFill>
                  <a:srgbClr val="00B0F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sz="half" idx="1"/>
          </p:nvPr>
        </p:nvSpPr>
        <p:spPr>
          <a:xfrm>
            <a:off x="838200" y="1825625"/>
            <a:ext cx="5181600" cy="4688064"/>
          </a:xfrm>
        </p:spPr>
        <p:txBody>
          <a:bodyPr/>
          <a:lstStyle>
            <a:lvl1pPr>
              <a:buClr>
                <a:srgbClr val="00B0F0"/>
              </a:buClr>
              <a:defRPr>
                <a:latin typeface="Segoe UI" panose="020B0502040204020203" pitchFamily="34" charset="0"/>
                <a:cs typeface="Segoe UI" panose="020B0502040204020203" pitchFamily="34" charset="0"/>
              </a:defRPr>
            </a:lvl1pPr>
            <a:lvl2pPr>
              <a:buClr>
                <a:srgbClr val="00B0F0"/>
              </a:buClr>
              <a:defRPr>
                <a:latin typeface="Segoe UI" panose="020B0502040204020203" pitchFamily="34" charset="0"/>
                <a:cs typeface="Segoe UI" panose="020B0502040204020203" pitchFamily="34" charset="0"/>
              </a:defRPr>
            </a:lvl2pPr>
            <a:lvl3pPr>
              <a:buClr>
                <a:srgbClr val="00B0F0"/>
              </a:buClr>
              <a:defRPr>
                <a:latin typeface="Segoe UI" panose="020B0502040204020203" pitchFamily="34" charset="0"/>
                <a:cs typeface="Segoe UI" panose="020B0502040204020203" pitchFamily="34" charset="0"/>
              </a:defRPr>
            </a:lvl3pPr>
            <a:lvl4pPr>
              <a:buClr>
                <a:srgbClr val="00B0F0"/>
              </a:buClr>
              <a:defRPr>
                <a:latin typeface="Segoe UI" panose="020B0502040204020203" pitchFamily="34" charset="0"/>
                <a:cs typeface="Segoe UI" panose="020B0502040204020203" pitchFamily="34" charset="0"/>
              </a:defRPr>
            </a:lvl4pPr>
            <a:lvl5pPr>
              <a:buClr>
                <a:srgbClr val="00B0F0"/>
              </a:buClr>
              <a:defRPr>
                <a:latin typeface="Segoe UI" panose="020B0502040204020203" pitchFamily="34" charset="0"/>
                <a:cs typeface="Segoe UI" panose="020B05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688064"/>
          </a:xfrm>
        </p:spPr>
        <p:txBody>
          <a:bodyPr/>
          <a:lstStyle>
            <a:lvl1pPr>
              <a:buClr>
                <a:srgbClr val="00B0F0"/>
              </a:buClr>
              <a:defRPr>
                <a:latin typeface="Segoe UI" panose="020B0502040204020203" pitchFamily="34" charset="0"/>
                <a:cs typeface="Segoe UI" panose="020B0502040204020203" pitchFamily="34" charset="0"/>
              </a:defRPr>
            </a:lvl1pPr>
            <a:lvl2pPr>
              <a:buClr>
                <a:srgbClr val="00B0F0"/>
              </a:buClr>
              <a:defRPr>
                <a:latin typeface="Segoe UI" panose="020B0502040204020203" pitchFamily="34" charset="0"/>
                <a:cs typeface="Segoe UI" panose="020B0502040204020203" pitchFamily="34" charset="0"/>
              </a:defRPr>
            </a:lvl2pPr>
            <a:lvl3pPr>
              <a:buClr>
                <a:srgbClr val="00B0F0"/>
              </a:buClr>
              <a:defRPr>
                <a:latin typeface="Segoe UI" panose="020B0502040204020203" pitchFamily="34" charset="0"/>
                <a:cs typeface="Segoe UI" panose="020B0502040204020203" pitchFamily="34" charset="0"/>
              </a:defRPr>
            </a:lvl3pPr>
            <a:lvl4pPr>
              <a:buClr>
                <a:srgbClr val="00B0F0"/>
              </a:buClr>
              <a:defRPr>
                <a:latin typeface="Segoe UI" panose="020B0502040204020203" pitchFamily="34" charset="0"/>
                <a:cs typeface="Segoe UI" panose="020B0502040204020203" pitchFamily="34" charset="0"/>
              </a:defRPr>
            </a:lvl4pPr>
            <a:lvl5pPr>
              <a:buClr>
                <a:srgbClr val="00B0F0"/>
              </a:buClr>
              <a:defRPr>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0931175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TxTwoObj" preserve="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609600"/>
            <a:ext cx="10515600" cy="959556"/>
          </a:xfrm>
        </p:spPr>
        <p:txBody>
          <a:bodyPr/>
          <a:lstStyle>
            <a:lvl1pPr>
              <a:defRPr>
                <a:solidFill>
                  <a:srgbClr val="00B0F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solidFill>
                  <a:srgbClr val="00B0F0"/>
                </a:solidFill>
                <a:latin typeface="Segoe UI" panose="020B0502040204020203" pitchFamily="34" charset="0"/>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50230"/>
            <a:ext cx="5157787" cy="4053769"/>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solidFill>
                  <a:srgbClr val="00B0F0"/>
                </a:solidFill>
                <a:latin typeface="Segoe UI" panose="020B0502040204020203" pitchFamily="34" charset="0"/>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50230"/>
            <a:ext cx="5183188" cy="4053769"/>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3818162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B0F0"/>
                </a:solidFill>
                <a:latin typeface="Segoe UI" panose="020B0502040204020203" pitchFamily="34" charset="0"/>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67126129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itleOnly" preserve="1">
  <p:cSld name="1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03022" y="365125"/>
            <a:ext cx="10080978" cy="1325563"/>
          </a:xfrm>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4046441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itleOnly" preserve="1">
  <p:cSld name="2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03022" y="365125"/>
            <a:ext cx="10080978" cy="1325563"/>
          </a:xfrm>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97438588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Only" preserve="1">
  <p:cSld name="6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03022" y="365125"/>
            <a:ext cx="10080978" cy="1325563"/>
          </a:xfrm>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171132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40088" y="1122363"/>
            <a:ext cx="8827911" cy="2387600"/>
          </a:xfrm>
        </p:spPr>
        <p:txBody>
          <a:bodyPr anchor="b"/>
          <a:lstStyle>
            <a:lvl1pPr algn="l">
              <a:defRPr sz="60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Subtitle 2"/>
          <p:cNvSpPr>
            <a:spLocks noGrp="1"/>
          </p:cNvSpPr>
          <p:nvPr>
            <p:ph type="subTitle" idx="1"/>
          </p:nvPr>
        </p:nvSpPr>
        <p:spPr>
          <a:xfrm>
            <a:off x="1840088" y="3602038"/>
            <a:ext cx="8827911" cy="1655762"/>
          </a:xfrm>
        </p:spPr>
        <p:txBody>
          <a:bodyPr/>
          <a:lstStyle>
            <a:lvl1pPr marL="0" indent="0" algn="l">
              <a:buNone/>
              <a:defRPr sz="2400">
                <a:solidFill>
                  <a:schemeClr val="bg1"/>
                </a:solidFill>
                <a:latin typeface="Segoe UI" panose="020B0502040204020203" pitchFamily="34"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57510152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3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03022" y="365125"/>
            <a:ext cx="10080978" cy="1325563"/>
          </a:xfrm>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62608744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4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03022" y="365125"/>
            <a:ext cx="10080978" cy="1325563"/>
          </a:xfrm>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62511339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reserve="1">
  <p:cSld name="5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03022" y="365125"/>
            <a:ext cx="10080978" cy="1325563"/>
          </a:xfrm>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1273446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589978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976489"/>
            <a:ext cx="3932237" cy="1416756"/>
          </a:xfrm>
        </p:spPr>
        <p:txBody>
          <a:bodyPr anchor="t"/>
          <a:lstStyle>
            <a:lvl1pPr>
              <a:defRPr sz="3200">
                <a:solidFill>
                  <a:srgbClr val="00B0F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Picture Placeholder 2"/>
          <p:cNvSpPr>
            <a:spLocks noGrp="1"/>
          </p:cNvSpPr>
          <p:nvPr>
            <p:ph type="pic" idx="1"/>
          </p:nvPr>
        </p:nvSpPr>
        <p:spPr>
          <a:xfrm>
            <a:off x="5183188" y="976490"/>
            <a:ext cx="6172200" cy="5403850"/>
          </a:xfrm>
        </p:spPr>
        <p:txBody>
          <a:bodyPr/>
          <a:lstStyle>
            <a:lvl1pPr marL="0" indent="0">
              <a:buNone/>
              <a:defRPr sz="3200">
                <a:latin typeface="Segoe UI" panose="020B0502040204020203" pitchFamily="34" charset="0"/>
                <a:cs typeface="Segoe UI" panose="020B0502040204020203"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576689"/>
            <a:ext cx="3932237" cy="3811588"/>
          </a:xfrm>
        </p:spPr>
        <p:txBody>
          <a:bodyPr/>
          <a:lstStyle>
            <a:lvl1pPr marL="0" indent="0">
              <a:buNone/>
              <a:defRPr sz="1600">
                <a:solidFill>
                  <a:schemeClr val="bg1"/>
                </a:solidFill>
                <a:latin typeface="Segoe UI" panose="020B0502040204020203" pitchFamily="34" charset="0"/>
                <a:cs typeface="Segoe UI" panose="020B050204020402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65521835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picTx" preserve="1">
  <p:cSld name="5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416756"/>
          </a:xfrm>
        </p:spPr>
        <p:txBody>
          <a:bodyPr anchor="t"/>
          <a:lstStyle>
            <a:lvl1pPr>
              <a:defRPr sz="32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Picture Placeholder 2"/>
          <p:cNvSpPr>
            <a:spLocks noGrp="1"/>
          </p:cNvSpPr>
          <p:nvPr>
            <p:ph type="pic" idx="1"/>
          </p:nvPr>
        </p:nvSpPr>
        <p:spPr>
          <a:xfrm>
            <a:off x="5183188" y="457201"/>
            <a:ext cx="6172200" cy="5403850"/>
          </a:xfrm>
        </p:spPr>
        <p:txBody>
          <a:bodyPr/>
          <a:lstStyle>
            <a:lvl1pPr marL="0" indent="0">
              <a:buNone/>
              <a:defRPr sz="3200">
                <a:latin typeface="Segoe UI" panose="020B0502040204020203" pitchFamily="34" charset="0"/>
                <a:cs typeface="Segoe UI" panose="020B0502040204020203"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latin typeface="Segoe UI" panose="020B0502040204020203" pitchFamily="34" charset="0"/>
                <a:cs typeface="Segoe UI" panose="020B050204020402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55056927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picTx" preserve="1">
  <p:cSld name="6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416756"/>
          </a:xfrm>
        </p:spPr>
        <p:txBody>
          <a:bodyPr anchor="t"/>
          <a:lstStyle>
            <a:lvl1pPr>
              <a:defRPr sz="32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Picture Placeholder 2"/>
          <p:cNvSpPr>
            <a:spLocks noGrp="1"/>
          </p:cNvSpPr>
          <p:nvPr>
            <p:ph type="pic" idx="1"/>
          </p:nvPr>
        </p:nvSpPr>
        <p:spPr>
          <a:xfrm>
            <a:off x="5183188" y="457201"/>
            <a:ext cx="6172200" cy="5403850"/>
          </a:xfrm>
        </p:spPr>
        <p:txBody>
          <a:bodyPr/>
          <a:lstStyle>
            <a:lvl1pPr marL="0" indent="0">
              <a:buNone/>
              <a:defRPr sz="3200">
                <a:solidFill>
                  <a:schemeClr val="bg1"/>
                </a:solidFill>
                <a:latin typeface="Segoe UI" panose="020B0502040204020203" pitchFamily="34" charset="0"/>
                <a:cs typeface="Segoe UI" panose="020B0502040204020203"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latin typeface="Segoe UI" panose="020B0502040204020203" pitchFamily="34" charset="0"/>
                <a:cs typeface="Segoe UI" panose="020B050204020402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409985089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picTx" preserve="1">
  <p:cSld name="1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416756"/>
          </a:xfrm>
        </p:spPr>
        <p:txBody>
          <a:bodyPr anchor="t"/>
          <a:lstStyle>
            <a:lvl1pPr>
              <a:defRPr sz="32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Picture Placeholder 2"/>
          <p:cNvSpPr>
            <a:spLocks noGrp="1"/>
          </p:cNvSpPr>
          <p:nvPr>
            <p:ph type="pic" idx="1"/>
          </p:nvPr>
        </p:nvSpPr>
        <p:spPr>
          <a:xfrm>
            <a:off x="5183188" y="457201"/>
            <a:ext cx="6172200" cy="5403850"/>
          </a:xfrm>
        </p:spPr>
        <p:txBody>
          <a:bodyPr/>
          <a:lstStyle>
            <a:lvl1pPr marL="0" indent="0">
              <a:buNone/>
              <a:defRPr sz="3200">
                <a:latin typeface="Segoe UI" panose="020B0502040204020203" pitchFamily="34" charset="0"/>
                <a:cs typeface="Segoe UI" panose="020B0502040204020203"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latin typeface="Segoe UI" panose="020B0502040204020203" pitchFamily="34" charset="0"/>
                <a:cs typeface="Segoe UI" panose="020B050204020402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49988671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picTx" preserve="1">
  <p:cSld name="2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416756"/>
          </a:xfrm>
        </p:spPr>
        <p:txBody>
          <a:bodyPr anchor="t"/>
          <a:lstStyle>
            <a:lvl1pPr>
              <a:defRPr sz="32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Picture Placeholder 2"/>
          <p:cNvSpPr>
            <a:spLocks noGrp="1"/>
          </p:cNvSpPr>
          <p:nvPr>
            <p:ph type="pic" idx="1"/>
          </p:nvPr>
        </p:nvSpPr>
        <p:spPr>
          <a:xfrm>
            <a:off x="5183188" y="457201"/>
            <a:ext cx="6172200" cy="5403850"/>
          </a:xfrm>
        </p:spPr>
        <p:txBody>
          <a:bodyPr/>
          <a:lstStyle>
            <a:lvl1pPr marL="0" indent="0">
              <a:buNone/>
              <a:defRPr sz="3200">
                <a:latin typeface="Segoe UI" panose="020B0502040204020203" pitchFamily="34" charset="0"/>
                <a:cs typeface="Segoe UI" panose="020B0502040204020203"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latin typeface="Segoe UI" panose="020B0502040204020203" pitchFamily="34" charset="0"/>
                <a:cs typeface="Segoe UI" panose="020B050204020402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427124728"/>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picTx" preserve="1">
  <p:cSld name="3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416756"/>
          </a:xfrm>
        </p:spPr>
        <p:txBody>
          <a:bodyPr anchor="t"/>
          <a:lstStyle>
            <a:lvl1pPr>
              <a:defRPr sz="32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Picture Placeholder 2"/>
          <p:cNvSpPr>
            <a:spLocks noGrp="1"/>
          </p:cNvSpPr>
          <p:nvPr>
            <p:ph type="pic" idx="1"/>
          </p:nvPr>
        </p:nvSpPr>
        <p:spPr>
          <a:xfrm>
            <a:off x="5183188" y="457201"/>
            <a:ext cx="6172200" cy="5403850"/>
          </a:xfrm>
        </p:spPr>
        <p:txBody>
          <a:bodyPr/>
          <a:lstStyle>
            <a:lvl1pPr marL="0" indent="0">
              <a:buNone/>
              <a:defRPr sz="3200">
                <a:latin typeface="Segoe UI" panose="020B0502040204020203" pitchFamily="34" charset="0"/>
                <a:cs typeface="Segoe UI" panose="020B0502040204020203"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latin typeface="Segoe UI" panose="020B0502040204020203" pitchFamily="34" charset="0"/>
                <a:cs typeface="Segoe UI" panose="020B050204020402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805329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40088" y="1122363"/>
            <a:ext cx="8827911" cy="2387600"/>
          </a:xfrm>
        </p:spPr>
        <p:txBody>
          <a:bodyPr anchor="b"/>
          <a:lstStyle>
            <a:lvl1pPr algn="l">
              <a:defRPr sz="60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Subtitle 2"/>
          <p:cNvSpPr>
            <a:spLocks noGrp="1"/>
          </p:cNvSpPr>
          <p:nvPr>
            <p:ph type="subTitle" idx="1"/>
          </p:nvPr>
        </p:nvSpPr>
        <p:spPr>
          <a:xfrm>
            <a:off x="1840088" y="3602038"/>
            <a:ext cx="8827911" cy="1655762"/>
          </a:xfrm>
        </p:spPr>
        <p:txBody>
          <a:bodyPr/>
          <a:lstStyle>
            <a:lvl1pPr marL="0" indent="0" algn="l">
              <a:buNone/>
              <a:defRPr sz="2400">
                <a:solidFill>
                  <a:schemeClr val="bg1"/>
                </a:solidFill>
                <a:latin typeface="Segoe UI" panose="020B0502040204020203" pitchFamily="34"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72186056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picTx" preserve="1">
  <p:cSld name="4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416756"/>
          </a:xfrm>
        </p:spPr>
        <p:txBody>
          <a:bodyPr anchor="t"/>
          <a:lstStyle>
            <a:lvl1pPr>
              <a:defRPr sz="32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Picture Placeholder 2"/>
          <p:cNvSpPr>
            <a:spLocks noGrp="1"/>
          </p:cNvSpPr>
          <p:nvPr>
            <p:ph type="pic" idx="1"/>
          </p:nvPr>
        </p:nvSpPr>
        <p:spPr>
          <a:xfrm>
            <a:off x="5183188" y="457201"/>
            <a:ext cx="6172200" cy="5403850"/>
          </a:xfrm>
        </p:spPr>
        <p:txBody>
          <a:bodyPr/>
          <a:lstStyle>
            <a:lvl1pPr marL="0" indent="0">
              <a:buNone/>
              <a:defRPr sz="3200">
                <a:latin typeface="Segoe UI" panose="020B0502040204020203" pitchFamily="34" charset="0"/>
                <a:cs typeface="Segoe UI" panose="020B0502040204020203"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latin typeface="Segoe UI" panose="020B0502040204020203" pitchFamily="34" charset="0"/>
                <a:cs typeface="Segoe UI" panose="020B050204020402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93043382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1_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260559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2_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147556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69239" y="5670380"/>
            <a:ext cx="11653523" cy="896552"/>
          </a:xfrm>
        </p:spPr>
        <p:txBody>
          <a:bodyPr lIns="182880" tIns="146304" rIns="182880" bIns="146304" anchor="b">
            <a:noAutofit/>
          </a:bodyPr>
          <a:lstStyle>
            <a:lvl1pPr>
              <a:defRPr sz="1961" baseline="0">
                <a:latin typeface="+mn-lt"/>
              </a:defRPr>
            </a:lvl1pPr>
          </a:lstStyle>
          <a:p>
            <a:pPr lvl="0"/>
            <a:r>
              <a:rPr lang="en-US" dirty="0"/>
              <a:t>Click to edit Master text styles</a:t>
            </a:r>
          </a:p>
        </p:txBody>
      </p:sp>
      <p:sp>
        <p:nvSpPr>
          <p:cNvPr id="2" name="Title 1"/>
          <p:cNvSpPr>
            <a:spLocks noGrp="1"/>
          </p:cNvSpPr>
          <p:nvPr>
            <p:ph type="title" hasCustomPrompt="1"/>
          </p:nvPr>
        </p:nvSpPr>
        <p:spPr>
          <a:xfrm>
            <a:off x="269239" y="2084173"/>
            <a:ext cx="11653522" cy="894996"/>
          </a:xfrm>
        </p:spPr>
        <p:txBody>
          <a:bodyPr/>
          <a:lstStyle>
            <a:lvl1pPr>
              <a:defRPr sz="5294"/>
            </a:lvl1pPr>
          </a:lstStyle>
          <a:p>
            <a:r>
              <a:rPr lang="en-US" dirty="0"/>
              <a:t>Click to edit master title style</a:t>
            </a:r>
          </a:p>
        </p:txBody>
      </p:sp>
    </p:spTree>
    <p:extLst>
      <p:ext uri="{BB962C8B-B14F-4D97-AF65-F5344CB8AC3E}">
        <p14:creationId xmlns:p14="http://schemas.microsoft.com/office/powerpoint/2010/main" val="378238062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a:t>Click to edit master title style</a:t>
            </a:r>
          </a:p>
        </p:txBody>
      </p:sp>
      <p:sp>
        <p:nvSpPr>
          <p:cNvPr id="5" name="Text Placeholder 4"/>
          <p:cNvSpPr>
            <a:spLocks noGrp="1"/>
          </p:cNvSpPr>
          <p:nvPr>
            <p:ph type="body" sz="quarter" idx="10"/>
          </p:nvPr>
        </p:nvSpPr>
        <p:spPr>
          <a:xfrm>
            <a:off x="269239" y="1187620"/>
            <a:ext cx="11653523" cy="53777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918986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854939" y="2084172"/>
            <a:ext cx="8067824" cy="4482760"/>
          </a:xfrm>
        </p:spPr>
        <p:txBody>
          <a:bodyPr lIns="182880" tIns="146304" rIns="182880" bIns="146304">
            <a:noAutofit/>
          </a:bodyPr>
          <a:lstStyle>
            <a:lvl1pPr>
              <a:defRPr sz="3529"/>
            </a:lvl1pPr>
            <a:lvl2pPr>
              <a:defRPr sz="2745"/>
            </a:lvl2pPr>
            <a:lvl3pPr>
              <a:defRPr sz="2353"/>
            </a:lvl3pPr>
            <a:lvl4pPr>
              <a:defRPr sz="1961"/>
            </a:lvl4pPr>
            <a:lvl5pPr>
              <a:defRPr sz="176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1"/>
          </p:nvPr>
        </p:nvSpPr>
        <p:spPr>
          <a:xfrm>
            <a:off x="269239" y="2084172"/>
            <a:ext cx="2689274" cy="4482760"/>
          </a:xfrm>
        </p:spPr>
        <p:txBody>
          <a:bodyPr lIns="182880" tIns="146304" rIns="182880" bIns="146304">
            <a:noAutofit/>
          </a:bodyPr>
          <a:lstStyle>
            <a:lvl1pPr algn="l" defTabSz="896157" rtl="0" eaLnBrk="1" latinLnBrk="0" hangingPunct="1">
              <a:spcBef>
                <a:spcPct val="0"/>
              </a:spcBef>
              <a:buNone/>
              <a:defRPr lang="en-US" sz="2353" kern="1200" dirty="0" smtClean="0">
                <a:gradFill>
                  <a:gsLst>
                    <a:gs pos="0">
                      <a:schemeClr val="tx1"/>
                    </a:gs>
                    <a:gs pos="100000">
                      <a:schemeClr val="tx1"/>
                    </a:gs>
                  </a:gsLst>
                  <a:lin ang="5400000" scaled="0"/>
                </a:gradFill>
                <a:latin typeface="+mn-lt"/>
                <a:ea typeface="+mj-ea"/>
                <a:cs typeface="+mj-cs"/>
              </a:defRPr>
            </a:lvl1pPr>
            <a:lvl2pPr algn="l" defTabSz="896157" rtl="0" eaLnBrk="1" latinLnBrk="0" hangingPunct="1">
              <a:spcBef>
                <a:spcPct val="0"/>
              </a:spcBef>
              <a:buNone/>
              <a:defRPr lang="en-US" sz="1568" kern="1200" dirty="0" smtClean="0">
                <a:gradFill>
                  <a:gsLst>
                    <a:gs pos="0">
                      <a:schemeClr val="tx1"/>
                    </a:gs>
                    <a:gs pos="100000">
                      <a:schemeClr val="tx1"/>
                    </a:gs>
                  </a:gsLst>
                  <a:lin ang="5400000" scaled="0"/>
                </a:gradFill>
                <a:latin typeface="+mn-lt"/>
                <a:ea typeface="+mj-ea"/>
                <a:cs typeface="+mj-cs"/>
              </a:defRPr>
            </a:lvl2pPr>
            <a:lvl3pPr marL="224039" indent="0" algn="l" defTabSz="896157" rtl="0" eaLnBrk="1" latinLnBrk="0" hangingPunct="1">
              <a:spcBef>
                <a:spcPct val="0"/>
              </a:spcBef>
              <a:buNone/>
              <a:defRPr lang="en-US" sz="1568" kern="1200" dirty="0" smtClean="0">
                <a:gradFill>
                  <a:gsLst>
                    <a:gs pos="0">
                      <a:schemeClr val="tx1"/>
                    </a:gs>
                    <a:gs pos="100000">
                      <a:schemeClr val="tx1"/>
                    </a:gs>
                  </a:gsLst>
                  <a:lin ang="5400000" scaled="0"/>
                </a:gradFill>
                <a:latin typeface="+mn-lt"/>
                <a:ea typeface="+mj-ea"/>
                <a:cs typeface="+mj-cs"/>
              </a:defRPr>
            </a:lvl3pPr>
            <a:lvl4pPr marL="448077" indent="0" algn="l" defTabSz="896157" rtl="0" eaLnBrk="1" latinLnBrk="0" hangingPunct="1">
              <a:spcBef>
                <a:spcPct val="0"/>
              </a:spcBef>
              <a:buNone/>
              <a:defRPr lang="en-US" sz="1568" kern="1200" dirty="0" smtClean="0">
                <a:gradFill>
                  <a:gsLst>
                    <a:gs pos="0">
                      <a:schemeClr val="tx1"/>
                    </a:gs>
                    <a:gs pos="100000">
                      <a:schemeClr val="tx1"/>
                    </a:gs>
                  </a:gsLst>
                  <a:lin ang="5400000" scaled="0"/>
                </a:gradFill>
                <a:latin typeface="+mn-lt"/>
                <a:ea typeface="+mj-ea"/>
                <a:cs typeface="+mj-cs"/>
              </a:defRPr>
            </a:lvl4pPr>
            <a:lvl5pPr marL="725016" indent="0" algn="l" defTabSz="896157" rtl="0" eaLnBrk="1" latinLnBrk="0" hangingPunct="1">
              <a:spcBef>
                <a:spcPct val="0"/>
              </a:spcBef>
              <a:buNone/>
              <a:defRPr lang="en-US" sz="1568" kern="1200" dirty="0">
                <a:gradFill>
                  <a:gsLst>
                    <a:gs pos="0">
                      <a:schemeClr val="tx1"/>
                    </a:gs>
                    <a:gs pos="100000">
                      <a:schemeClr val="tx1"/>
                    </a:gs>
                  </a:gsLst>
                  <a:lin ang="5400000" scaled="0"/>
                </a:gradFill>
                <a:latin typeface="+mn-lt"/>
                <a:ea typeface="+mj-ea"/>
                <a:cs typeface="+mj-cs"/>
              </a:defRPr>
            </a:lvl5pPr>
          </a:lstStyle>
          <a:p>
            <a:pPr lvl="0"/>
            <a:r>
              <a:rPr lang="en-US" dirty="0"/>
              <a:t>Click to edit Master text styles</a:t>
            </a:r>
          </a:p>
        </p:txBody>
      </p:sp>
      <p:sp>
        <p:nvSpPr>
          <p:cNvPr id="3" name="Title 2"/>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377198436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65665" y="2084173"/>
            <a:ext cx="9860673" cy="894996"/>
          </a:xfrm>
        </p:spPr>
        <p:txBody>
          <a:bodyPr/>
          <a:lstStyle>
            <a:lvl1pPr>
              <a:defRPr sz="3529"/>
            </a:lvl1pPr>
          </a:lstStyle>
          <a:p>
            <a:r>
              <a:rPr lang="en-US" dirty="0"/>
              <a:t>Click to edit master title style</a:t>
            </a:r>
          </a:p>
        </p:txBody>
      </p:sp>
    </p:spTree>
    <p:extLst>
      <p:ext uri="{BB962C8B-B14F-4D97-AF65-F5344CB8AC3E}">
        <p14:creationId xmlns:p14="http://schemas.microsoft.com/office/powerpoint/2010/main" val="172209670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269239" y="2084173"/>
            <a:ext cx="11653525" cy="894996"/>
          </a:xfrm>
        </p:spPr>
        <p:txBody>
          <a:bodyPr/>
          <a:lstStyle>
            <a:lvl1pPr>
              <a:defRPr sz="5294"/>
            </a:lvl1pPr>
          </a:lstStyle>
          <a:p>
            <a:r>
              <a:rPr lang="en-US" dirty="0"/>
              <a:t>Click to edit master title style</a:t>
            </a:r>
          </a:p>
        </p:txBody>
      </p:sp>
    </p:spTree>
    <p:extLst>
      <p:ext uri="{BB962C8B-B14F-4D97-AF65-F5344CB8AC3E}">
        <p14:creationId xmlns:p14="http://schemas.microsoft.com/office/powerpoint/2010/main" val="1405625181"/>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2084172"/>
            <a:ext cx="2689274" cy="4481203"/>
          </a:xfrm>
        </p:spPr>
        <p:txBody>
          <a:bodyPr vert="horz" lIns="182880" tIns="146304" rIns="182880" bIns="146304" rtlCol="0">
            <a:noAutofit/>
          </a:bodyPr>
          <a:lstStyle>
            <a:lvl1pPr>
              <a:defRPr lang="en-US" sz="2353" dirty="0" smtClean="0">
                <a:latin typeface="+mn-lt"/>
                <a:ea typeface="+mj-ea"/>
                <a:cs typeface="+mj-cs"/>
              </a:defRPr>
            </a:lvl1pPr>
          </a:lstStyle>
          <a:p>
            <a:pPr lvl="0">
              <a:spcBef>
                <a:spcPct val="0"/>
              </a:spcBef>
            </a:pPr>
            <a:r>
              <a:rPr lang="en-US" dirty="0"/>
              <a:t>Click to edit Master text styles</a:t>
            </a:r>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120739871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7620"/>
            <a:ext cx="2689274" cy="5377755"/>
          </a:xfrm>
        </p:spPr>
        <p:txBody>
          <a:bodyPr lIns="182880" tIns="146304" rIns="182880" bIns="146304"/>
          <a:lstStyle>
            <a:lvl1pPr>
              <a:defRPr lang="en-US" sz="2353" kern="1200" dirty="0" smtClean="0">
                <a:gradFill>
                  <a:gsLst>
                    <a:gs pos="0">
                      <a:schemeClr val="tx1"/>
                    </a:gs>
                    <a:gs pos="100000">
                      <a:schemeClr val="tx1"/>
                    </a:gs>
                  </a:gsLst>
                  <a:lin ang="5400000" scaled="0"/>
                </a:gradFill>
                <a:latin typeface="+mn-lt"/>
                <a:ea typeface="+mj-ea"/>
                <a:cs typeface="+mj-cs"/>
              </a:defRPr>
            </a:lvl1pPr>
          </a:lstStyle>
          <a:p>
            <a:pPr marL="0" lvl="0" indent="0" algn="l" defTabSz="896157" rtl="0" eaLnBrk="1" latinLnBrk="0" hangingPunct="1">
              <a:spcBef>
                <a:spcPct val="0"/>
              </a:spcBef>
              <a:buFont typeface="Arial" pitchFamily="34" charset="0"/>
              <a:buNone/>
            </a:pPr>
            <a:r>
              <a:rPr lang="en-US" dirty="0"/>
              <a:t>Click to edit Master text styles</a:t>
            </a:r>
          </a:p>
        </p:txBody>
      </p:sp>
    </p:spTree>
    <p:extLst>
      <p:ext uri="{BB962C8B-B14F-4D97-AF65-F5344CB8AC3E}">
        <p14:creationId xmlns:p14="http://schemas.microsoft.com/office/powerpoint/2010/main" val="20321505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40088" y="1122363"/>
            <a:ext cx="8827911" cy="2387600"/>
          </a:xfrm>
        </p:spPr>
        <p:txBody>
          <a:bodyPr anchor="b"/>
          <a:lstStyle>
            <a:lvl1pPr algn="l">
              <a:defRPr sz="60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Subtitle 2"/>
          <p:cNvSpPr>
            <a:spLocks noGrp="1"/>
          </p:cNvSpPr>
          <p:nvPr>
            <p:ph type="subTitle" idx="1"/>
          </p:nvPr>
        </p:nvSpPr>
        <p:spPr>
          <a:xfrm>
            <a:off x="1840088" y="3602038"/>
            <a:ext cx="8827911" cy="1655762"/>
          </a:xfrm>
        </p:spPr>
        <p:txBody>
          <a:bodyPr/>
          <a:lstStyle>
            <a:lvl1pPr marL="0" indent="0" algn="l">
              <a:buNone/>
              <a:defRPr sz="2400">
                <a:solidFill>
                  <a:schemeClr val="bg1"/>
                </a:solidFill>
                <a:latin typeface="Segoe UI" panose="020B0502040204020203" pitchFamily="34"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15082012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647790" y="2980724"/>
            <a:ext cx="6274975" cy="896552"/>
          </a:xfrm>
        </p:spPr>
        <p:txBody>
          <a:bodyPr wrap="square" lIns="182880" tIns="146304" rIns="182880" bIns="146304" anchor="ctr">
            <a:noAutofit/>
          </a:bodyPr>
          <a:lstStyle>
            <a:lvl1pPr>
              <a:lnSpc>
                <a:spcPct val="95000"/>
              </a:lnSpc>
              <a:spcBef>
                <a:spcPts val="0"/>
              </a:spcBef>
              <a:spcAft>
                <a:spcPts val="1600"/>
              </a:spcAft>
              <a:defRPr lang="en-US" sz="3529"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15" name="Title 1"/>
          <p:cNvSpPr>
            <a:spLocks noGrp="1"/>
          </p:cNvSpPr>
          <p:nvPr>
            <p:ph type="ctrTitle" hasCustomPrompt="1"/>
          </p:nvPr>
        </p:nvSpPr>
        <p:spPr>
          <a:xfrm>
            <a:off x="269239" y="1194773"/>
            <a:ext cx="4482124" cy="446846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313"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991800152"/>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647790" y="2980724"/>
            <a:ext cx="6274975" cy="896552"/>
          </a:xfrm>
        </p:spPr>
        <p:txBody>
          <a:bodyPr vert="horz" wrap="square" lIns="182880" tIns="146304" rIns="182880" bIns="146304" rtlCol="0" anchor="ctr">
            <a:noAutofit/>
          </a:bodyPr>
          <a:lstStyle>
            <a:lvl1pPr>
              <a:defRPr lang="en-US" sz="3529" kern="1200" dirty="0" smtClean="0">
                <a:gradFill>
                  <a:gsLst>
                    <a:gs pos="0">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buFont typeface="Arial" pitchFamily="34" charset="0"/>
              <a:buNone/>
            </a:pPr>
            <a:r>
              <a:rPr lang="en-US" dirty="0"/>
              <a:t>Click to edit Master text styles</a:t>
            </a:r>
          </a:p>
        </p:txBody>
      </p:sp>
      <p:sp>
        <p:nvSpPr>
          <p:cNvPr id="15" name="Title 1"/>
          <p:cNvSpPr>
            <a:spLocks noGrp="1"/>
          </p:cNvSpPr>
          <p:nvPr>
            <p:ph type="ctrTitle" hasCustomPrompt="1"/>
          </p:nvPr>
        </p:nvSpPr>
        <p:spPr>
          <a:xfrm>
            <a:off x="269240" y="1187620"/>
            <a:ext cx="4496468" cy="448276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313"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
        <p:nvSpPr>
          <p:cNvPr id="6" name="Text Placeholder 8"/>
          <p:cNvSpPr>
            <a:spLocks noGrp="1"/>
          </p:cNvSpPr>
          <p:nvPr>
            <p:ph type="body" sz="quarter" idx="16" hasCustomPrompt="1"/>
          </p:nvPr>
        </p:nvSpPr>
        <p:spPr>
          <a:xfrm>
            <a:off x="269242" y="291070"/>
            <a:ext cx="11653522" cy="896552"/>
          </a:xfrm>
        </p:spPr>
        <p:txBody>
          <a:bodyPr vert="horz" lIns="182880" tIns="45720" rIns="182880" bIns="45720" rtlCol="0" anchor="t">
            <a:noAutofit/>
          </a:bodyPr>
          <a:lstStyle>
            <a:lvl1pPr>
              <a:defRPr lang="en-US" sz="4705" dirty="0" smtClean="0">
                <a:ea typeface="+mj-ea"/>
                <a:cs typeface="+mj-cs"/>
              </a:defRPr>
            </a:lvl1pPr>
          </a:lstStyle>
          <a:p>
            <a:pPr lvl="0">
              <a:spcBef>
                <a:spcPct val="0"/>
              </a:spcBef>
            </a:pPr>
            <a:r>
              <a:rPr lang="en-US" dirty="0"/>
              <a:t>Click to edit master text styles</a:t>
            </a:r>
          </a:p>
        </p:txBody>
      </p:sp>
    </p:spTree>
    <p:extLst>
      <p:ext uri="{BB962C8B-B14F-4D97-AF65-F5344CB8AC3E}">
        <p14:creationId xmlns:p14="http://schemas.microsoft.com/office/powerpoint/2010/main" val="39959092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647790" y="2980724"/>
            <a:ext cx="6274975" cy="896552"/>
          </a:xfrm>
        </p:spPr>
        <p:txBody>
          <a:bodyPr vert="horz" wrap="square" lIns="182880" tIns="146304" rIns="182880" bIns="146304" rtlCol="0" anchor="ctr">
            <a:noAutofit/>
          </a:bodyPr>
          <a:lstStyle>
            <a:lvl1pPr>
              <a:defRPr lang="en-US" sz="3529" kern="1200" dirty="0" smtClean="0">
                <a:gradFill>
                  <a:gsLst>
                    <a:gs pos="0">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7" name="Picture Placeholder 12"/>
          <p:cNvSpPr>
            <a:spLocks noGrp="1"/>
          </p:cNvSpPr>
          <p:nvPr>
            <p:ph type="pic" sz="quarter" idx="16"/>
          </p:nvPr>
        </p:nvSpPr>
        <p:spPr>
          <a:xfrm>
            <a:off x="269239" y="1187624"/>
            <a:ext cx="4482124" cy="446846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dirty="0"/>
              <a:t>Drag picture to placeholder or click icon to add</a:t>
            </a:r>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341592594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19890921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393106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dirty="0"/>
              <a:t>Drag picture to placeholder or click icon to add</a:t>
            </a:r>
          </a:p>
          <a:p>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dirty="0"/>
              <a:t>Drag picture to placeholder or click icon to add</a:t>
            </a:r>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dirty="0"/>
              <a:t>Drag picture to placeholder or click icon to add</a:t>
            </a:r>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dirty="0"/>
              <a:t>Drag picture to placeholder or click icon to add</a:t>
            </a:r>
          </a:p>
          <a:p>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31725323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6"/>
            <a:ext cx="11653523" cy="4481204"/>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90114331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6"/>
            <a:ext cx="11653523" cy="5376199"/>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473253412"/>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1_Logo on Background">
    <p:bg>
      <p:bgPr>
        <a:solidFill>
          <a:schemeClr val="accent1"/>
        </a:solidFill>
        <a:effectLst/>
      </p:bgPr>
    </p:bg>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67683" y="5960377"/>
            <a:ext cx="11655078" cy="606556"/>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13924" eaLnBrk="0" hangingPunct="0"/>
            <a:r>
              <a:rPr lang="en-US" sz="686"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0202" y="3083653"/>
            <a:ext cx="3223861" cy="690695"/>
          </a:xfrm>
          <a:prstGeom prst="rect">
            <a:avLst/>
          </a:prstGeom>
        </p:spPr>
      </p:pic>
    </p:spTree>
    <p:extLst>
      <p:ext uri="{BB962C8B-B14F-4D97-AF65-F5344CB8AC3E}">
        <p14:creationId xmlns:p14="http://schemas.microsoft.com/office/powerpoint/2010/main" val="5199204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4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40088" y="1122363"/>
            <a:ext cx="8827911" cy="2387600"/>
          </a:xfrm>
        </p:spPr>
        <p:txBody>
          <a:bodyPr anchor="b"/>
          <a:lstStyle>
            <a:lvl1pPr algn="l">
              <a:defRPr sz="60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Subtitle 2"/>
          <p:cNvSpPr>
            <a:spLocks noGrp="1"/>
          </p:cNvSpPr>
          <p:nvPr>
            <p:ph type="subTitle" idx="1"/>
          </p:nvPr>
        </p:nvSpPr>
        <p:spPr>
          <a:xfrm>
            <a:off x="1840088" y="3602038"/>
            <a:ext cx="8827911" cy="1655762"/>
          </a:xfrm>
        </p:spPr>
        <p:txBody>
          <a:bodyPr/>
          <a:lstStyle>
            <a:lvl1pPr marL="0" indent="0" algn="l">
              <a:buNone/>
              <a:defRPr sz="2400">
                <a:solidFill>
                  <a:schemeClr val="bg1"/>
                </a:solidFill>
                <a:latin typeface="Segoe UI" panose="020B0502040204020203" pitchFamily="34"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8044684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latin typeface="Segoe UI" panose="020B0502040204020203" pitchFamily="34" charset="0"/>
                <a:cs typeface="Segoe UI" panose="020B0502040204020203" pitchFamily="34" charset="0"/>
              </a:defRPr>
            </a:lvl1pPr>
            <a:lvl2pPr>
              <a:defRPr>
                <a:solidFill>
                  <a:schemeClr val="bg1"/>
                </a:solidFill>
                <a:latin typeface="Segoe UI" panose="020B0502040204020203" pitchFamily="34" charset="0"/>
                <a:cs typeface="Segoe UI" panose="020B0502040204020203" pitchFamily="34" charset="0"/>
              </a:defRPr>
            </a:lvl2pPr>
            <a:lvl3pPr>
              <a:defRPr>
                <a:solidFill>
                  <a:schemeClr val="bg1"/>
                </a:solidFill>
                <a:latin typeface="Segoe UI" panose="020B0502040204020203" pitchFamily="34" charset="0"/>
                <a:cs typeface="Segoe UI" panose="020B0502040204020203" pitchFamily="34" charset="0"/>
              </a:defRPr>
            </a:lvl3pPr>
            <a:lvl4pPr>
              <a:defRPr>
                <a:solidFill>
                  <a:schemeClr val="bg1"/>
                </a:solidFill>
                <a:latin typeface="Segoe UI" panose="020B0502040204020203" pitchFamily="34" charset="0"/>
                <a:cs typeface="Segoe UI" panose="020B0502040204020203" pitchFamily="34" charset="0"/>
              </a:defRPr>
            </a:lvl4pPr>
            <a:lvl5pPr>
              <a:defRPr>
                <a:solidFill>
                  <a:schemeClr val="bg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067265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70.xml"/><Relationship Id="rId13" Type="http://schemas.openxmlformats.org/officeDocument/2006/relationships/slideLayout" Target="../slideLayouts/slideLayout75.xml"/><Relationship Id="rId3" Type="http://schemas.openxmlformats.org/officeDocument/2006/relationships/slideLayout" Target="../slideLayouts/slideLayout65.xml"/><Relationship Id="rId7" Type="http://schemas.openxmlformats.org/officeDocument/2006/relationships/slideLayout" Target="../slideLayouts/slideLayout69.xml"/><Relationship Id="rId12" Type="http://schemas.openxmlformats.org/officeDocument/2006/relationships/slideLayout" Target="../slideLayouts/slideLayout74.xml"/><Relationship Id="rId17" Type="http://schemas.openxmlformats.org/officeDocument/2006/relationships/theme" Target="../theme/theme2.xml"/><Relationship Id="rId2" Type="http://schemas.openxmlformats.org/officeDocument/2006/relationships/slideLayout" Target="../slideLayouts/slideLayout64.xml"/><Relationship Id="rId16" Type="http://schemas.openxmlformats.org/officeDocument/2006/relationships/slideLayout" Target="../slideLayouts/slideLayout78.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5" Type="http://schemas.openxmlformats.org/officeDocument/2006/relationships/slideLayout" Target="../slideLayouts/slideLayout77.xml"/><Relationship Id="rId10" Type="http://schemas.openxmlformats.org/officeDocument/2006/relationships/slideLayout" Target="../slideLayouts/slideLayout72.xml"/><Relationship Id="rId4" Type="http://schemas.openxmlformats.org/officeDocument/2006/relationships/slideLayout" Target="../slideLayouts/slideLayout66.xml"/><Relationship Id="rId9" Type="http://schemas.openxmlformats.org/officeDocument/2006/relationships/slideLayout" Target="../slideLayouts/slideLayout71.xml"/><Relationship Id="rId14" Type="http://schemas.openxmlformats.org/officeDocument/2006/relationships/slideLayout" Target="../slideLayouts/slideLayout7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4053479"/>
      </p:ext>
    </p:extLst>
  </p:cSld>
  <p:clrMap bg1="lt1" tx1="dk1" bg2="lt2" tx2="dk2" accent1="accent1" accent2="accent2" accent3="accent3" accent4="accent4" accent5="accent5" accent6="accent6" hlink="hlink" folHlink="folHlink"/>
  <p:sldLayoutIdLst>
    <p:sldLayoutId id="2147483681" r:id="rId1"/>
    <p:sldLayoutId id="2147483712" r:id="rId2"/>
    <p:sldLayoutId id="2147483649" r:id="rId3"/>
    <p:sldLayoutId id="2147483706" r:id="rId4"/>
    <p:sldLayoutId id="2147483677" r:id="rId5"/>
    <p:sldLayoutId id="2147483678" r:id="rId6"/>
    <p:sldLayoutId id="2147483679" r:id="rId7"/>
    <p:sldLayoutId id="2147483680" r:id="rId8"/>
    <p:sldLayoutId id="2147483650" r:id="rId9"/>
    <p:sldLayoutId id="2147483707" r:id="rId10"/>
    <p:sldLayoutId id="2147483708" r:id="rId11"/>
    <p:sldLayoutId id="2147483709" r:id="rId12"/>
    <p:sldLayoutId id="2147483710" r:id="rId13"/>
    <p:sldLayoutId id="2147483711" r:id="rId14"/>
    <p:sldLayoutId id="2147483686" r:id="rId15"/>
    <p:sldLayoutId id="2147483692" r:id="rId16"/>
    <p:sldLayoutId id="2147483693" r:id="rId17"/>
    <p:sldLayoutId id="2147483694" r:id="rId18"/>
    <p:sldLayoutId id="2147483695" r:id="rId19"/>
    <p:sldLayoutId id="2147483691" r:id="rId20"/>
    <p:sldLayoutId id="2147483687" r:id="rId21"/>
    <p:sldLayoutId id="2147483688" r:id="rId22"/>
    <p:sldLayoutId id="2147483689" r:id="rId23"/>
    <p:sldLayoutId id="2147483690" r:id="rId24"/>
    <p:sldLayoutId id="2147483658" r:id="rId25"/>
    <p:sldLayoutId id="2147483666" r:id="rId26"/>
    <p:sldLayoutId id="2147483667" r:id="rId27"/>
    <p:sldLayoutId id="2147483668" r:id="rId28"/>
    <p:sldLayoutId id="2147483670" r:id="rId29"/>
    <p:sldLayoutId id="2147483713" r:id="rId30"/>
    <p:sldLayoutId id="2147483714" r:id="rId31"/>
    <p:sldLayoutId id="2147483715" r:id="rId32"/>
    <p:sldLayoutId id="2147483716" r:id="rId33"/>
    <p:sldLayoutId id="2147483717" r:id="rId34"/>
    <p:sldLayoutId id="2147483696" r:id="rId35"/>
    <p:sldLayoutId id="2147483697" r:id="rId36"/>
    <p:sldLayoutId id="2147483698" r:id="rId37"/>
    <p:sldLayoutId id="2147483699" r:id="rId38"/>
    <p:sldLayoutId id="2147483700" r:id="rId39"/>
    <p:sldLayoutId id="2147483651" r:id="rId40"/>
    <p:sldLayoutId id="2147483701" r:id="rId41"/>
    <p:sldLayoutId id="2147483702" r:id="rId42"/>
    <p:sldLayoutId id="2147483703" r:id="rId43"/>
    <p:sldLayoutId id="2147483652" r:id="rId44"/>
    <p:sldLayoutId id="2147483653" r:id="rId45"/>
    <p:sldLayoutId id="2147483654" r:id="rId46"/>
    <p:sldLayoutId id="2147483662" r:id="rId47"/>
    <p:sldLayoutId id="2147483663" r:id="rId48"/>
    <p:sldLayoutId id="2147483704" r:id="rId49"/>
    <p:sldLayoutId id="2147483664" r:id="rId50"/>
    <p:sldLayoutId id="2147483665" r:id="rId51"/>
    <p:sldLayoutId id="2147483671" r:id="rId52"/>
    <p:sldLayoutId id="2147483655" r:id="rId53"/>
    <p:sldLayoutId id="2147483657" r:id="rId54"/>
    <p:sldLayoutId id="2147483676" r:id="rId55"/>
    <p:sldLayoutId id="2147483705" r:id="rId56"/>
    <p:sldLayoutId id="2147483672" r:id="rId57"/>
    <p:sldLayoutId id="2147483673" r:id="rId58"/>
    <p:sldLayoutId id="2147483674" r:id="rId59"/>
    <p:sldLayoutId id="2147483675" r:id="rId60"/>
    <p:sldLayoutId id="2147483718" r:id="rId61"/>
    <p:sldLayoutId id="2147483719" r:id="rId62"/>
  </p:sldLayoutIdLst>
  <p:txStyles>
    <p:titleStyle>
      <a:lvl1pPr algn="l" defTabSz="914400" rtl="0" eaLnBrk="1" latinLnBrk="0" hangingPunct="1">
        <a:lnSpc>
          <a:spcPct val="90000"/>
        </a:lnSpc>
        <a:spcBef>
          <a:spcPct val="0"/>
        </a:spcBef>
        <a:buNone/>
        <a:defRPr sz="4400" kern="1200">
          <a:solidFill>
            <a:schemeClr val="tx1"/>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69239" y="1187620"/>
            <a:ext cx="11653523" cy="5379314"/>
          </a:xfrm>
          <a:prstGeom prst="rect">
            <a:avLst/>
          </a:prstGeom>
        </p:spPr>
        <p:txBody>
          <a:bodyPr vert="horz" lIns="182880" tIns="146304" rIns="182880" bIns="146304"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Placeholder 8"/>
          <p:cNvSpPr>
            <a:spLocks noGrp="1"/>
          </p:cNvSpPr>
          <p:nvPr>
            <p:ph type="title"/>
          </p:nvPr>
        </p:nvSpPr>
        <p:spPr>
          <a:xfrm>
            <a:off x="269239" y="292625"/>
            <a:ext cx="11653522" cy="894996"/>
          </a:xfrm>
          <a:prstGeom prst="rect">
            <a:avLst/>
          </a:prstGeom>
        </p:spPr>
        <p:txBody>
          <a:bodyPr vert="horz" lIns="182880" tIns="45720" rIns="182880" bIns="45720" rtlCol="0" anchor="t">
            <a:noAutofit/>
          </a:bodyPr>
          <a:lstStyle/>
          <a:p>
            <a:r>
              <a:rPr lang="en-US" dirty="0"/>
              <a:t>Click to edit master title style</a:t>
            </a:r>
          </a:p>
        </p:txBody>
      </p:sp>
    </p:spTree>
    <p:extLst>
      <p:ext uri="{BB962C8B-B14F-4D97-AF65-F5344CB8AC3E}">
        <p14:creationId xmlns:p14="http://schemas.microsoft.com/office/powerpoint/2010/main" val="3771761145"/>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Lst>
  <p:txStyles>
    <p:titleStyle>
      <a:lvl1pPr algn="l" defTabSz="896157" rtl="0" eaLnBrk="1" latinLnBrk="0" hangingPunct="1">
        <a:spcBef>
          <a:spcPct val="0"/>
        </a:spcBef>
        <a:buNone/>
        <a:defRPr sz="4705" kern="1200">
          <a:gradFill>
            <a:gsLst>
              <a:gs pos="0">
                <a:schemeClr val="tx1"/>
              </a:gs>
              <a:gs pos="100000">
                <a:schemeClr val="tx1"/>
              </a:gs>
            </a:gsLst>
            <a:lin ang="5400000" scaled="0"/>
          </a:gradFill>
          <a:latin typeface="+mj-lt"/>
          <a:ea typeface="+mj-ea"/>
          <a:cs typeface="+mj-cs"/>
        </a:defRPr>
      </a:lvl1pPr>
    </p:titleStyle>
    <p:bodyStyle>
      <a:lvl1pPr marL="0" indent="0" algn="l" defTabSz="896157" rtl="0" eaLnBrk="1" latinLnBrk="0" hangingPunct="1">
        <a:spcBef>
          <a:spcPct val="20000"/>
        </a:spcBef>
        <a:buFont typeface="Arial" pitchFamily="34" charset="0"/>
        <a:buNone/>
        <a:defRPr sz="3529" kern="1200">
          <a:gradFill>
            <a:gsLst>
              <a:gs pos="0">
                <a:schemeClr val="tx1"/>
              </a:gs>
              <a:gs pos="100000">
                <a:schemeClr val="tx1"/>
              </a:gs>
            </a:gsLst>
            <a:lin ang="5400000" scaled="0"/>
          </a:gradFill>
          <a:latin typeface="+mj-lt"/>
          <a:ea typeface="+mn-ea"/>
          <a:cs typeface="+mn-cs"/>
        </a:defRPr>
      </a:lvl1pPr>
      <a:lvl2pPr marL="0" indent="0" algn="l" defTabSz="896157" rtl="0" eaLnBrk="1" latinLnBrk="0" hangingPunct="1">
        <a:spcBef>
          <a:spcPct val="20000"/>
        </a:spcBef>
        <a:buFont typeface="Arial" pitchFamily="34" charset="0"/>
        <a:buNone/>
        <a:defRPr sz="2745" kern="1200">
          <a:gradFill>
            <a:gsLst>
              <a:gs pos="0">
                <a:schemeClr val="tx1"/>
              </a:gs>
              <a:gs pos="100000">
                <a:schemeClr val="tx1"/>
              </a:gs>
            </a:gsLst>
            <a:lin ang="5400000" scaled="0"/>
          </a:gradFill>
          <a:latin typeface="+mn-lt"/>
          <a:ea typeface="+mn-ea"/>
          <a:cs typeface="+mn-cs"/>
        </a:defRPr>
      </a:lvl2pPr>
      <a:lvl3pPr marL="448077" indent="-224039" algn="l" defTabSz="896157" rtl="0" eaLnBrk="1" latinLnBrk="0" hangingPunct="1">
        <a:spcBef>
          <a:spcPct val="20000"/>
        </a:spcBef>
        <a:buFont typeface="Arial" pitchFamily="34" charset="0"/>
        <a:buChar char="•"/>
        <a:defRPr sz="2353" kern="1200">
          <a:gradFill>
            <a:gsLst>
              <a:gs pos="0">
                <a:schemeClr val="tx1"/>
              </a:gs>
              <a:gs pos="100000">
                <a:schemeClr val="tx1"/>
              </a:gs>
            </a:gsLst>
            <a:lin ang="5400000" scaled="0"/>
          </a:gradFill>
          <a:latin typeface="+mn-lt"/>
          <a:ea typeface="+mn-ea"/>
          <a:cs typeface="+mn-cs"/>
        </a:defRPr>
      </a:lvl3pPr>
      <a:lvl4pPr marL="725016" indent="-276938" algn="l" defTabSz="896157" rtl="0" eaLnBrk="1" latinLnBrk="0" hangingPunct="1">
        <a:spcBef>
          <a:spcPct val="20000"/>
        </a:spcBef>
        <a:buFont typeface="Arial" pitchFamily="34" charset="0"/>
        <a:buChar char="–"/>
        <a:defRPr sz="1961" kern="1200">
          <a:gradFill>
            <a:gsLst>
              <a:gs pos="0">
                <a:schemeClr val="tx1"/>
              </a:gs>
              <a:gs pos="100000">
                <a:schemeClr val="tx1"/>
              </a:gs>
            </a:gsLst>
            <a:lin ang="5400000" scaled="0"/>
          </a:gradFill>
          <a:latin typeface="+mn-lt"/>
          <a:ea typeface="+mn-ea"/>
          <a:cs typeface="+mn-cs"/>
        </a:defRPr>
      </a:lvl4pPr>
      <a:lvl5pPr marL="1012845" indent="-287828" algn="l" defTabSz="896157" rtl="0" eaLnBrk="1" latinLnBrk="0" hangingPunct="1">
        <a:spcBef>
          <a:spcPct val="20000"/>
        </a:spcBef>
        <a:buFont typeface="Arial" pitchFamily="34" charset="0"/>
        <a:buChar char="»"/>
        <a:defRPr sz="1765" kern="1200">
          <a:gradFill>
            <a:gsLst>
              <a:gs pos="0">
                <a:schemeClr val="tx1"/>
              </a:gs>
              <a:gs pos="100000">
                <a:schemeClr val="tx1"/>
              </a:gs>
            </a:gsLst>
            <a:lin ang="5400000" scaled="0"/>
          </a:gradFill>
          <a:latin typeface="+mn-lt"/>
          <a:ea typeface="+mn-ea"/>
          <a:cs typeface="+mn-cs"/>
        </a:defRPr>
      </a:lvl5pPr>
      <a:lvl6pPr marL="2464431" indent="-224039" algn="l" defTabSz="89615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12509" indent="-224039" algn="l" defTabSz="89615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360588" indent="-224039" algn="l" defTabSz="89615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08665" indent="-224039" algn="l" defTabSz="89615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896157" rtl="0" eaLnBrk="1" latinLnBrk="0" hangingPunct="1">
        <a:defRPr sz="1765" kern="1200">
          <a:solidFill>
            <a:schemeClr val="tx1"/>
          </a:solidFill>
          <a:latin typeface="+mn-lt"/>
          <a:ea typeface="+mn-ea"/>
          <a:cs typeface="+mn-cs"/>
        </a:defRPr>
      </a:lvl1pPr>
      <a:lvl2pPr marL="448077" algn="l" defTabSz="896157" rtl="0" eaLnBrk="1" latinLnBrk="0" hangingPunct="1">
        <a:defRPr sz="1765" kern="1200">
          <a:solidFill>
            <a:schemeClr val="tx1"/>
          </a:solidFill>
          <a:latin typeface="+mn-lt"/>
          <a:ea typeface="+mn-ea"/>
          <a:cs typeface="+mn-cs"/>
        </a:defRPr>
      </a:lvl2pPr>
      <a:lvl3pPr marL="896157" algn="l" defTabSz="896157" rtl="0" eaLnBrk="1" latinLnBrk="0" hangingPunct="1">
        <a:defRPr sz="1765" kern="1200">
          <a:solidFill>
            <a:schemeClr val="tx1"/>
          </a:solidFill>
          <a:latin typeface="+mn-lt"/>
          <a:ea typeface="+mn-ea"/>
          <a:cs typeface="+mn-cs"/>
        </a:defRPr>
      </a:lvl3pPr>
      <a:lvl4pPr marL="1344235" algn="l" defTabSz="896157" rtl="0" eaLnBrk="1" latinLnBrk="0" hangingPunct="1">
        <a:defRPr sz="1765" kern="1200">
          <a:solidFill>
            <a:schemeClr val="tx1"/>
          </a:solidFill>
          <a:latin typeface="+mn-lt"/>
          <a:ea typeface="+mn-ea"/>
          <a:cs typeface="+mn-cs"/>
        </a:defRPr>
      </a:lvl4pPr>
      <a:lvl5pPr marL="1792314" algn="l" defTabSz="896157" rtl="0" eaLnBrk="1" latinLnBrk="0" hangingPunct="1">
        <a:defRPr sz="1765" kern="1200">
          <a:solidFill>
            <a:schemeClr val="tx1"/>
          </a:solidFill>
          <a:latin typeface="+mn-lt"/>
          <a:ea typeface="+mn-ea"/>
          <a:cs typeface="+mn-cs"/>
        </a:defRPr>
      </a:lvl5pPr>
      <a:lvl6pPr marL="2240392" algn="l" defTabSz="896157" rtl="0" eaLnBrk="1" latinLnBrk="0" hangingPunct="1">
        <a:defRPr sz="1765" kern="1200">
          <a:solidFill>
            <a:schemeClr val="tx1"/>
          </a:solidFill>
          <a:latin typeface="+mn-lt"/>
          <a:ea typeface="+mn-ea"/>
          <a:cs typeface="+mn-cs"/>
        </a:defRPr>
      </a:lvl6pPr>
      <a:lvl7pPr marL="2688471" algn="l" defTabSz="896157" rtl="0" eaLnBrk="1" latinLnBrk="0" hangingPunct="1">
        <a:defRPr sz="1765" kern="1200">
          <a:solidFill>
            <a:schemeClr val="tx1"/>
          </a:solidFill>
          <a:latin typeface="+mn-lt"/>
          <a:ea typeface="+mn-ea"/>
          <a:cs typeface="+mn-cs"/>
        </a:defRPr>
      </a:lvl7pPr>
      <a:lvl8pPr marL="3136549" algn="l" defTabSz="896157" rtl="0" eaLnBrk="1" latinLnBrk="0" hangingPunct="1">
        <a:defRPr sz="1765" kern="1200">
          <a:solidFill>
            <a:schemeClr val="tx1"/>
          </a:solidFill>
          <a:latin typeface="+mn-lt"/>
          <a:ea typeface="+mn-ea"/>
          <a:cs typeface="+mn-cs"/>
        </a:defRPr>
      </a:lvl8pPr>
      <a:lvl9pPr marL="3584627" algn="l" defTabSz="896157" rtl="0" eaLnBrk="1" latinLnBrk="0" hangingPunct="1">
        <a:defRPr sz="176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www.visualstudio.com/vs/visual-studio-mac/" TargetMode="Externa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0.xml"/><Relationship Id="rId4" Type="http://schemas.openxmlformats.org/officeDocument/2006/relationships/image" Target="../media/image33.png"/></Relationships>
</file>

<file path=ppt/slides/_rels/slide1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3" Type="http://schemas.openxmlformats.org/officeDocument/2006/relationships/hyperlink" Target="https://developer.xamarin.com/guides/cross-platform/profiler/" TargetMode="External"/><Relationship Id="rId2" Type="http://schemas.openxmlformats.org/officeDocument/2006/relationships/image" Target="../media/image35.png"/><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hyperlink" Target="https://developer.xamarin.com/guides/cross-platform/inspector/" TargetMode="Externa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hyperlink" Target="https://developer.xamarin.com/guides/cross-platform/workbooks/" TargetMode="Externa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hyperlink" Target="https://developer.xamarin.com/guides/cross-platform/live/" TargetMode="Externa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hyperlink" Target="https://blog.xamarin.com/glimpse-future-xamarin-forms-3-0/" TargetMode="Externa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hyperlink" Target="https://t.me/xamarin_ukraine" TargetMode="Externa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hyperlink" Target="mailto:Alex.Krakovetskiy@devrain.com" TargetMode="Externa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6.png"/><Relationship Id="rId2" Type="http://schemas.openxmlformats.org/officeDocument/2006/relationships/diagramData" Target="../diagrams/data1.xml"/><Relationship Id="rId1" Type="http://schemas.openxmlformats.org/officeDocument/2006/relationships/slideLayout" Target="../slideLayouts/slideLayout2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hyperlink" Target="https://developer.microsoft.com/en-us/windows/bridges" TargetMode="External"/><Relationship Id="rId2" Type="http://schemas.openxmlformats.org/officeDocument/2006/relationships/image" Target="../media/image17.jpg"/><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39" y="1636152"/>
            <a:ext cx="11653525" cy="1343082"/>
          </a:xfrm>
        </p:spPr>
        <p:txBody>
          <a:bodyPr/>
          <a:lstStyle/>
          <a:p>
            <a:br>
              <a:rPr lang="en-US" sz="6000" dirty="0"/>
            </a:br>
            <a:r>
              <a:rPr lang="en-US" sz="6000" dirty="0"/>
              <a:t>Cross-platform development </a:t>
            </a:r>
            <a:br>
              <a:rPr lang="en-US" sz="6000" dirty="0"/>
            </a:br>
            <a:r>
              <a:rPr lang="en-US" sz="6000" dirty="0"/>
              <a:t>with Xamarin</a:t>
            </a:r>
            <a:br>
              <a:rPr lang="en-US" sz="6000" dirty="0"/>
            </a:br>
            <a:br>
              <a:rPr lang="ru-RU" sz="2353" dirty="0"/>
            </a:br>
            <a:r>
              <a:rPr lang="en-US" sz="2353" dirty="0"/>
              <a:t>Oleksandr Krakovetskyi</a:t>
            </a:r>
            <a:br>
              <a:rPr lang="en-US" sz="2353" dirty="0"/>
            </a:br>
            <a:r>
              <a:rPr lang="en-US" sz="2353" dirty="0"/>
              <a:t>CEO, DevRain Solutions</a:t>
            </a:r>
            <a:br>
              <a:rPr lang="en-US" sz="2353" dirty="0"/>
            </a:br>
            <a:r>
              <a:rPr lang="en-US" sz="2353" dirty="0"/>
              <a:t>@sashaeve, alex.krakovetskiy@devrain.com</a:t>
            </a:r>
            <a:endParaRPr lang="en-US" sz="6470" dirty="0"/>
          </a:p>
        </p:txBody>
      </p:sp>
    </p:spTree>
    <p:extLst>
      <p:ext uri="{BB962C8B-B14F-4D97-AF65-F5344CB8AC3E}">
        <p14:creationId xmlns:p14="http://schemas.microsoft.com/office/powerpoint/2010/main" val="2359768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Xamarin Studio - Mac</a:t>
            </a:r>
          </a:p>
        </p:txBody>
      </p:sp>
      <p:sp>
        <p:nvSpPr>
          <p:cNvPr id="6" name="Content Placeholder 5">
            <a:extLst>
              <a:ext uri="{FF2B5EF4-FFF2-40B4-BE49-F238E27FC236}">
                <a16:creationId xmlns:a16="http://schemas.microsoft.com/office/drawing/2014/main" id="{638B0408-194C-457F-90A1-F4E976372F71}"/>
              </a:ext>
            </a:extLst>
          </p:cNvPr>
          <p:cNvSpPr>
            <a:spLocks noGrp="1"/>
          </p:cNvSpPr>
          <p:nvPr>
            <p:ph idx="1"/>
          </p:nvPr>
        </p:nvSpPr>
        <p:spPr/>
        <p:txBody>
          <a:bodyPr/>
          <a:lstStyle/>
          <a:p>
            <a:endParaRPr lang="en-US" dirty="0"/>
          </a:p>
        </p:txBody>
      </p:sp>
      <p:pic>
        <p:nvPicPr>
          <p:cNvPr id="3" name="Picture 2">
            <a:extLst>
              <a:ext uri="{FF2B5EF4-FFF2-40B4-BE49-F238E27FC236}">
                <a16:creationId xmlns:a16="http://schemas.microsoft.com/office/drawing/2014/main" id="{87D8819A-7681-4370-803C-37E8EDA67F13}"/>
              </a:ext>
            </a:extLst>
          </p:cNvPr>
          <p:cNvPicPr>
            <a:picLocks noChangeAspect="1"/>
          </p:cNvPicPr>
          <p:nvPr/>
        </p:nvPicPr>
        <p:blipFill>
          <a:blip r:embed="rId2"/>
          <a:stretch>
            <a:fillRect/>
          </a:stretch>
        </p:blipFill>
        <p:spPr>
          <a:xfrm>
            <a:off x="1473703" y="1774501"/>
            <a:ext cx="9244594" cy="4572000"/>
          </a:xfrm>
          <a:prstGeom prst="rect">
            <a:avLst/>
          </a:prstGeom>
        </p:spPr>
      </p:pic>
    </p:spTree>
    <p:extLst>
      <p:ext uri="{BB962C8B-B14F-4D97-AF65-F5344CB8AC3E}">
        <p14:creationId xmlns:p14="http://schemas.microsoft.com/office/powerpoint/2010/main" val="512153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Visual Studio for Mac</a:t>
            </a:r>
          </a:p>
        </p:txBody>
      </p:sp>
      <p:sp>
        <p:nvSpPr>
          <p:cNvPr id="3" name="Content Placeholder 2"/>
          <p:cNvSpPr>
            <a:spLocks noGrp="1"/>
          </p:cNvSpPr>
          <p:nvPr>
            <p:ph idx="1"/>
          </p:nvPr>
        </p:nvSpPr>
        <p:spPr>
          <a:xfrm>
            <a:off x="838200" y="1825625"/>
            <a:ext cx="4442927" cy="4351338"/>
          </a:xfrm>
        </p:spPr>
        <p:txBody>
          <a:bodyPr>
            <a:normAutofit/>
          </a:bodyPr>
          <a:lstStyle/>
          <a:p>
            <a:pPr marL="0" indent="0">
              <a:lnSpc>
                <a:spcPct val="110000"/>
              </a:lnSpc>
              <a:buNone/>
            </a:pPr>
            <a:r>
              <a:rPr lang="en-US" dirty="0"/>
              <a:t>iOS/Android/Mac OS</a:t>
            </a:r>
          </a:p>
          <a:p>
            <a:pPr marL="0" indent="0">
              <a:lnSpc>
                <a:spcPct val="110000"/>
              </a:lnSpc>
              <a:buNone/>
            </a:pPr>
            <a:r>
              <a:rPr lang="en-US" dirty="0"/>
              <a:t>.NET Development</a:t>
            </a:r>
          </a:p>
          <a:p>
            <a:pPr marL="0" indent="0">
              <a:lnSpc>
                <a:spcPct val="110000"/>
              </a:lnSpc>
              <a:buNone/>
            </a:pPr>
            <a:r>
              <a:rPr lang="en-US" dirty="0"/>
              <a:t>.NET Core &amp; ASP.NET Core</a:t>
            </a:r>
          </a:p>
          <a:p>
            <a:pPr marL="0" indent="0">
              <a:lnSpc>
                <a:spcPct val="110000"/>
              </a:lnSpc>
              <a:buNone/>
            </a:pPr>
            <a:r>
              <a:rPr lang="en-US" dirty="0"/>
              <a:t>Tools for Azure</a:t>
            </a:r>
          </a:p>
          <a:p>
            <a:pPr marL="0" indent="0">
              <a:lnSpc>
                <a:spcPct val="110000"/>
              </a:lnSpc>
              <a:buNone/>
            </a:pPr>
            <a:endParaRPr lang="en-US" i="1" dirty="0"/>
          </a:p>
          <a:p>
            <a:pPr marL="0" indent="0">
              <a:lnSpc>
                <a:spcPct val="110000"/>
              </a:lnSpc>
              <a:buNone/>
            </a:pPr>
            <a:r>
              <a:rPr lang="en-US" i="1" dirty="0">
                <a:hlinkClick r:id="rId2"/>
              </a:rPr>
              <a:t>https://www.visualstudio.com/vs/visual-studio-mac/</a:t>
            </a:r>
            <a:r>
              <a:rPr lang="en-US" i="1" dirty="0"/>
              <a:t> </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30222" y="2455799"/>
            <a:ext cx="6318209" cy="3840480"/>
          </a:xfrm>
          <a:prstGeom prst="rect">
            <a:avLst/>
          </a:prstGeom>
        </p:spPr>
      </p:pic>
    </p:spTree>
    <p:extLst>
      <p:ext uri="{BB962C8B-B14F-4D97-AF65-F5344CB8AC3E}">
        <p14:creationId xmlns:p14="http://schemas.microsoft.com/office/powerpoint/2010/main" val="4140052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Visual Studio iOS Simulator Remoting</a:t>
            </a:r>
          </a:p>
        </p:txBody>
      </p:sp>
      <p:sp>
        <p:nvSpPr>
          <p:cNvPr id="3" name="Content Placeholder 2"/>
          <p:cNvSpPr>
            <a:spLocks noGrp="1"/>
          </p:cNvSpPr>
          <p:nvPr>
            <p:ph idx="1"/>
          </p:nvPr>
        </p:nvSpPr>
        <p:spPr>
          <a:xfrm>
            <a:off x="838200" y="1825625"/>
            <a:ext cx="4442927" cy="4351338"/>
          </a:xfrm>
        </p:spPr>
        <p:txBody>
          <a:bodyPr>
            <a:normAutofit lnSpcReduction="10000"/>
          </a:bodyPr>
          <a:lstStyle/>
          <a:p>
            <a:pPr marL="0" indent="0">
              <a:lnSpc>
                <a:spcPct val="110000"/>
              </a:lnSpc>
              <a:buNone/>
            </a:pPr>
            <a:r>
              <a:rPr lang="en-US" dirty="0"/>
              <a:t>Multi-Touch Enabled</a:t>
            </a:r>
          </a:p>
          <a:p>
            <a:pPr marL="0" indent="0">
              <a:lnSpc>
                <a:spcPct val="110000"/>
              </a:lnSpc>
              <a:buNone/>
            </a:pPr>
            <a:r>
              <a:rPr lang="en-US" dirty="0"/>
              <a:t>Pressure Sensitive</a:t>
            </a:r>
          </a:p>
          <a:p>
            <a:pPr marL="0" indent="0">
              <a:lnSpc>
                <a:spcPct val="110000"/>
              </a:lnSpc>
              <a:buNone/>
            </a:pPr>
            <a:r>
              <a:rPr lang="en-US" dirty="0"/>
              <a:t>Rotate, screenshots, location changes</a:t>
            </a:r>
          </a:p>
          <a:p>
            <a:pPr marL="0" indent="0">
              <a:lnSpc>
                <a:spcPct val="110000"/>
              </a:lnSpc>
              <a:buNone/>
            </a:pPr>
            <a:r>
              <a:rPr lang="en-US" dirty="0"/>
              <a:t>Never leave VS</a:t>
            </a:r>
          </a:p>
          <a:p>
            <a:pPr marL="0" indent="0">
              <a:lnSpc>
                <a:spcPct val="110000"/>
              </a:lnSpc>
              <a:buNone/>
            </a:pPr>
            <a:endParaRPr lang="en-US" dirty="0"/>
          </a:p>
          <a:p>
            <a:pPr marL="0" indent="0">
              <a:lnSpc>
                <a:spcPct val="110000"/>
              </a:lnSpc>
              <a:buNone/>
            </a:pPr>
            <a:endParaRPr lang="en-US" dirty="0"/>
          </a:p>
          <a:p>
            <a:pPr marL="0" indent="0">
              <a:lnSpc>
                <a:spcPct val="110000"/>
              </a:lnSpc>
              <a:buNone/>
            </a:pPr>
            <a:r>
              <a:rPr lang="en-US" sz="1800" i="1" dirty="0"/>
              <a:t>* Requires Visual Studio Enterprise </a:t>
            </a:r>
            <a:endParaRPr lang="en-US" i="1" dirty="0"/>
          </a:p>
        </p:txBody>
      </p:sp>
      <p:pic>
        <p:nvPicPr>
          <p:cNvPr id="4" name="Picture 3">
            <a:extLst>
              <a:ext uri="{FF2B5EF4-FFF2-40B4-BE49-F238E27FC236}">
                <a16:creationId xmlns:a16="http://schemas.microsoft.com/office/drawing/2014/main" id="{2A00B9E3-4FB6-49EB-99CF-C116977CE364}"/>
              </a:ext>
            </a:extLst>
          </p:cNvPr>
          <p:cNvPicPr>
            <a:picLocks noChangeAspect="1"/>
          </p:cNvPicPr>
          <p:nvPr/>
        </p:nvPicPr>
        <p:blipFill>
          <a:blip r:embed="rId2"/>
          <a:stretch>
            <a:fillRect/>
          </a:stretch>
        </p:blipFill>
        <p:spPr>
          <a:xfrm>
            <a:off x="5603476" y="1371600"/>
            <a:ext cx="6588524" cy="5486400"/>
          </a:xfrm>
          <a:prstGeom prst="rect">
            <a:avLst/>
          </a:prstGeom>
        </p:spPr>
      </p:pic>
    </p:spTree>
    <p:extLst>
      <p:ext uri="{BB962C8B-B14F-4D97-AF65-F5344CB8AC3E}">
        <p14:creationId xmlns:p14="http://schemas.microsoft.com/office/powerpoint/2010/main" val="3272282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Platform Specific Code</a:t>
            </a:r>
          </a:p>
        </p:txBody>
      </p:sp>
      <p:sp>
        <p:nvSpPr>
          <p:cNvPr id="6" name="Content Placeholder 5">
            <a:extLst>
              <a:ext uri="{FF2B5EF4-FFF2-40B4-BE49-F238E27FC236}">
                <a16:creationId xmlns:a16="http://schemas.microsoft.com/office/drawing/2014/main" id="{1DC0C1A4-6331-4892-8A78-AA0A140CE659}"/>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B600D833-7B32-4319-AA07-822ED8904D7E}"/>
              </a:ext>
            </a:extLst>
          </p:cNvPr>
          <p:cNvPicPr>
            <a:picLocks noChangeAspect="1"/>
          </p:cNvPicPr>
          <p:nvPr/>
        </p:nvPicPr>
        <p:blipFill>
          <a:blip r:embed="rId2"/>
          <a:stretch>
            <a:fillRect/>
          </a:stretch>
        </p:blipFill>
        <p:spPr>
          <a:xfrm>
            <a:off x="536831" y="1900417"/>
            <a:ext cx="5072100" cy="3952904"/>
          </a:xfrm>
          <a:prstGeom prst="rect">
            <a:avLst/>
          </a:prstGeom>
        </p:spPr>
      </p:pic>
      <p:pic>
        <p:nvPicPr>
          <p:cNvPr id="8" name="Picture 7">
            <a:extLst>
              <a:ext uri="{FF2B5EF4-FFF2-40B4-BE49-F238E27FC236}">
                <a16:creationId xmlns:a16="http://schemas.microsoft.com/office/drawing/2014/main" id="{77FC392A-5900-4EF3-99F7-B2FB770BDD5D}"/>
              </a:ext>
            </a:extLst>
          </p:cNvPr>
          <p:cNvPicPr>
            <a:picLocks noChangeAspect="1"/>
          </p:cNvPicPr>
          <p:nvPr/>
        </p:nvPicPr>
        <p:blipFill>
          <a:blip r:embed="rId3"/>
          <a:stretch>
            <a:fillRect/>
          </a:stretch>
        </p:blipFill>
        <p:spPr>
          <a:xfrm>
            <a:off x="5977206" y="2604833"/>
            <a:ext cx="5848393" cy="2967059"/>
          </a:xfrm>
          <a:prstGeom prst="rect">
            <a:avLst/>
          </a:prstGeom>
        </p:spPr>
      </p:pic>
    </p:spTree>
    <p:extLst>
      <p:ext uri="{BB962C8B-B14F-4D97-AF65-F5344CB8AC3E}">
        <p14:creationId xmlns:p14="http://schemas.microsoft.com/office/powerpoint/2010/main" val="3574697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Plugins for Xamarin</a:t>
            </a:r>
          </a:p>
        </p:txBody>
      </p:sp>
      <p:sp>
        <p:nvSpPr>
          <p:cNvPr id="6" name="Content Placeholder 5">
            <a:extLst>
              <a:ext uri="{FF2B5EF4-FFF2-40B4-BE49-F238E27FC236}">
                <a16:creationId xmlns:a16="http://schemas.microsoft.com/office/drawing/2014/main" id="{1DC0C1A4-6331-4892-8A78-AA0A140CE659}"/>
              </a:ext>
            </a:extLst>
          </p:cNvPr>
          <p:cNvSpPr>
            <a:spLocks noGrp="1"/>
          </p:cNvSpPr>
          <p:nvPr>
            <p:ph idx="1"/>
          </p:nvPr>
        </p:nvSpPr>
        <p:spPr>
          <a:xfrm>
            <a:off x="838200" y="1825625"/>
            <a:ext cx="10515600" cy="4587616"/>
          </a:xfrm>
        </p:spPr>
        <p:txBody>
          <a:bodyPr>
            <a:normAutofit/>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github.com/</a:t>
            </a:r>
            <a:r>
              <a:rPr lang="en-US" dirty="0" err="1"/>
              <a:t>xamarin</a:t>
            </a:r>
            <a:r>
              <a:rPr lang="en-US" dirty="0"/>
              <a:t>/plugins </a:t>
            </a:r>
          </a:p>
        </p:txBody>
      </p:sp>
      <p:pic>
        <p:nvPicPr>
          <p:cNvPr id="3" name="Picture 2">
            <a:extLst>
              <a:ext uri="{FF2B5EF4-FFF2-40B4-BE49-F238E27FC236}">
                <a16:creationId xmlns:a16="http://schemas.microsoft.com/office/drawing/2014/main" id="{793C52EA-E31B-4F57-A1A9-A94B726233F9}"/>
              </a:ext>
            </a:extLst>
          </p:cNvPr>
          <p:cNvPicPr>
            <a:picLocks noChangeAspect="1"/>
          </p:cNvPicPr>
          <p:nvPr/>
        </p:nvPicPr>
        <p:blipFill>
          <a:blip r:embed="rId2"/>
          <a:stretch>
            <a:fillRect/>
          </a:stretch>
        </p:blipFill>
        <p:spPr>
          <a:xfrm>
            <a:off x="2064514" y="2051265"/>
            <a:ext cx="8062971" cy="3190898"/>
          </a:xfrm>
          <a:prstGeom prst="rect">
            <a:avLst/>
          </a:prstGeom>
        </p:spPr>
      </p:pic>
    </p:spTree>
    <p:extLst>
      <p:ext uri="{BB962C8B-B14F-4D97-AF65-F5344CB8AC3E}">
        <p14:creationId xmlns:p14="http://schemas.microsoft.com/office/powerpoint/2010/main" val="3942056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Xamarin Test Cloud: Testing on Real Devices </a:t>
            </a: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36240" y="1315616"/>
            <a:ext cx="8147866" cy="5486400"/>
          </a:xfrm>
        </p:spPr>
      </p:pic>
    </p:spTree>
    <p:extLst>
      <p:ext uri="{BB962C8B-B14F-4D97-AF65-F5344CB8AC3E}">
        <p14:creationId xmlns:p14="http://schemas.microsoft.com/office/powerpoint/2010/main" val="4139371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Continuously Product Improvements</a:t>
            </a:r>
          </a:p>
        </p:txBody>
      </p:sp>
      <p:sp>
        <p:nvSpPr>
          <p:cNvPr id="3" name="Content Placeholder 2"/>
          <p:cNvSpPr>
            <a:spLocks noGrp="1"/>
          </p:cNvSpPr>
          <p:nvPr>
            <p:ph idx="1"/>
          </p:nvPr>
        </p:nvSpPr>
        <p:spPr/>
        <p:txBody>
          <a:bodyPr/>
          <a:lstStyle/>
          <a:p>
            <a:r>
              <a:rPr lang="en-US" dirty="0"/>
              <a:t>Distribute app to beta users</a:t>
            </a:r>
          </a:p>
          <a:p>
            <a:r>
              <a:rPr lang="en-US" dirty="0"/>
              <a:t>Monitor your app’s health</a:t>
            </a:r>
          </a:p>
          <a:p>
            <a:r>
              <a:rPr lang="en-US" dirty="0"/>
              <a:t>Understand your users</a:t>
            </a:r>
          </a:p>
          <a:p>
            <a:r>
              <a:rPr lang="en-US" dirty="0"/>
              <a:t>Measure adoption and usage</a:t>
            </a:r>
          </a:p>
          <a:p>
            <a:r>
              <a:rPr lang="en-US" dirty="0"/>
              <a:t>Quickly resolve app crashes </a:t>
            </a:r>
          </a:p>
          <a:p>
            <a:r>
              <a:rPr lang="en-US" dirty="0"/>
              <a:t>Continuous Integration &amp; Delivery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62511" y="1825625"/>
            <a:ext cx="3556000" cy="1828800"/>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57324" y="5565321"/>
            <a:ext cx="3996597" cy="640080"/>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781140" y="4061233"/>
            <a:ext cx="1918741" cy="1097280"/>
          </a:xfrm>
          <a:prstGeom prst="rect">
            <a:avLst/>
          </a:prstGeom>
        </p:spPr>
      </p:pic>
    </p:spTree>
    <p:extLst>
      <p:ext uri="{BB962C8B-B14F-4D97-AF65-F5344CB8AC3E}">
        <p14:creationId xmlns:p14="http://schemas.microsoft.com/office/powerpoint/2010/main" val="3192782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Xamarin University </a:t>
            </a:r>
          </a:p>
        </p:txBody>
      </p:sp>
      <p:pic>
        <p:nvPicPr>
          <p:cNvPr id="8" name="Picture 7"/>
          <p:cNvPicPr>
            <a:picLocks noChangeAspect="1"/>
          </p:cNvPicPr>
          <p:nvPr/>
        </p:nvPicPr>
        <p:blipFill>
          <a:blip r:embed="rId2"/>
          <a:stretch>
            <a:fillRect/>
          </a:stretch>
        </p:blipFill>
        <p:spPr>
          <a:xfrm>
            <a:off x="1195351" y="1963302"/>
            <a:ext cx="9801297" cy="403863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836222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Xamarin Profiler</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387" y="1572501"/>
            <a:ext cx="10905226" cy="4572000"/>
          </a:xfrm>
          <a:prstGeom prst="rect">
            <a:avLst/>
          </a:prstGeom>
        </p:spPr>
      </p:pic>
      <p:sp>
        <p:nvSpPr>
          <p:cNvPr id="8" name="Rectangle 7"/>
          <p:cNvSpPr/>
          <p:nvPr/>
        </p:nvSpPr>
        <p:spPr>
          <a:xfrm>
            <a:off x="396961" y="6488668"/>
            <a:ext cx="6114879" cy="369332"/>
          </a:xfrm>
          <a:prstGeom prst="rect">
            <a:avLst/>
          </a:prstGeom>
        </p:spPr>
        <p:txBody>
          <a:bodyPr wrap="none">
            <a:spAutoFit/>
          </a:bodyPr>
          <a:lstStyle/>
          <a:p>
            <a:r>
              <a:rPr lang="en-US" dirty="0">
                <a:hlinkClick r:id="rId3"/>
              </a:rPr>
              <a:t>https://developer.xamarin.com/guides/cross-platform/profiler/</a:t>
            </a:r>
            <a:r>
              <a:rPr lang="ru-RU" dirty="0"/>
              <a:t> </a:t>
            </a:r>
            <a:endParaRPr lang="en-US" dirty="0"/>
          </a:p>
        </p:txBody>
      </p:sp>
    </p:spTree>
    <p:extLst>
      <p:ext uri="{BB962C8B-B14F-4D97-AF65-F5344CB8AC3E}">
        <p14:creationId xmlns:p14="http://schemas.microsoft.com/office/powerpoint/2010/main" val="3301739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Xamarin Inspector</a:t>
            </a:r>
          </a:p>
        </p:txBody>
      </p:sp>
      <p:sp>
        <p:nvSpPr>
          <p:cNvPr id="4" name="Rectangle 3"/>
          <p:cNvSpPr/>
          <p:nvPr/>
        </p:nvSpPr>
        <p:spPr>
          <a:xfrm>
            <a:off x="396961" y="6488668"/>
            <a:ext cx="6299097" cy="369332"/>
          </a:xfrm>
          <a:prstGeom prst="rect">
            <a:avLst/>
          </a:prstGeom>
        </p:spPr>
        <p:txBody>
          <a:bodyPr wrap="none">
            <a:spAutoFit/>
          </a:bodyPr>
          <a:lstStyle/>
          <a:p>
            <a:r>
              <a:rPr lang="en-US" dirty="0">
                <a:hlinkClick r:id="rId2"/>
              </a:rPr>
              <a:t>https://developer.xamarin.com/guides/cross-platform/inspector/</a:t>
            </a:r>
            <a:r>
              <a:rPr lang="ru-RU" dirty="0"/>
              <a:t> </a:t>
            </a:r>
            <a:endParaRPr lang="en-US" dirty="0"/>
          </a:p>
        </p:txBody>
      </p:sp>
      <p:sp>
        <p:nvSpPr>
          <p:cNvPr id="6" name="Content Placeholder 2"/>
          <p:cNvSpPr>
            <a:spLocks noGrp="1"/>
          </p:cNvSpPr>
          <p:nvPr>
            <p:ph idx="1"/>
          </p:nvPr>
        </p:nvSpPr>
        <p:spPr>
          <a:xfrm>
            <a:off x="838201" y="1825625"/>
            <a:ext cx="4083050" cy="4351338"/>
          </a:xfrm>
        </p:spPr>
        <p:txBody>
          <a:bodyPr>
            <a:normAutofit/>
          </a:bodyPr>
          <a:lstStyle/>
          <a:p>
            <a:pPr marL="0" indent="0">
              <a:lnSpc>
                <a:spcPct val="110000"/>
              </a:lnSpc>
              <a:buNone/>
            </a:pPr>
            <a:r>
              <a:rPr lang="en-US" dirty="0"/>
              <a:t>The Inspector integrates with the app debugging workflow of your IDE, serving as a debugging or diagnostics aid when inspecting your running app.</a:t>
            </a:r>
            <a:endParaRPr lang="en-US" i="1"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17899" y="1825625"/>
            <a:ext cx="7006590" cy="4572000"/>
          </a:xfrm>
          <a:prstGeom prst="rect">
            <a:avLst/>
          </a:prstGeom>
        </p:spPr>
      </p:pic>
    </p:spTree>
    <p:extLst>
      <p:ext uri="{BB962C8B-B14F-4D97-AF65-F5344CB8AC3E}">
        <p14:creationId xmlns:p14="http://schemas.microsoft.com/office/powerpoint/2010/main" val="2073863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About</a:t>
            </a:r>
          </a:p>
        </p:txBody>
      </p:sp>
      <p:sp>
        <p:nvSpPr>
          <p:cNvPr id="3" name="Content Placeholder 2"/>
          <p:cNvSpPr>
            <a:spLocks noGrp="1"/>
          </p:cNvSpPr>
          <p:nvPr>
            <p:ph idx="1"/>
          </p:nvPr>
        </p:nvSpPr>
        <p:spPr/>
        <p:txBody>
          <a:bodyPr/>
          <a:lstStyle/>
          <a:p>
            <a:pPr marL="514350" indent="-514350">
              <a:lnSpc>
                <a:spcPct val="100000"/>
              </a:lnSpc>
              <a:buFont typeface="+mj-lt"/>
              <a:buAutoNum type="arabicPeriod"/>
            </a:pPr>
            <a:r>
              <a:rPr lang="en-US" dirty="0">
                <a:solidFill>
                  <a:schemeClr val="tx2"/>
                </a:solidFill>
                <a:latin typeface="Segoe UI Semilight" panose="020B0402040204020203" pitchFamily="34" charset="0"/>
                <a:cs typeface="Segoe UI Semilight" panose="020B0402040204020203" pitchFamily="34" charset="0"/>
              </a:rPr>
              <a:t>CEO of DevRain Solutions – software development.</a:t>
            </a:r>
          </a:p>
          <a:p>
            <a:pPr marL="514350" indent="-514350">
              <a:lnSpc>
                <a:spcPct val="100000"/>
              </a:lnSpc>
              <a:buFont typeface="+mj-lt"/>
              <a:buAutoNum type="arabicPeriod"/>
            </a:pPr>
            <a:r>
              <a:rPr lang="en-US" dirty="0">
                <a:solidFill>
                  <a:schemeClr val="tx2"/>
                </a:solidFill>
                <a:latin typeface="Segoe UI Semilight" panose="020B0402040204020203" pitchFamily="34" charset="0"/>
                <a:cs typeface="Segoe UI Semilight" panose="020B0402040204020203" pitchFamily="34" charset="0"/>
              </a:rPr>
              <a:t>Microsoft Regional Director.</a:t>
            </a:r>
          </a:p>
          <a:p>
            <a:pPr marL="514350" indent="-514350">
              <a:lnSpc>
                <a:spcPct val="100000"/>
              </a:lnSpc>
              <a:buFont typeface="+mj-lt"/>
              <a:buAutoNum type="arabicPeriod"/>
            </a:pPr>
            <a:r>
              <a:rPr lang="en-US" dirty="0">
                <a:solidFill>
                  <a:schemeClr val="tx2"/>
                </a:solidFill>
                <a:latin typeface="Segoe UI Semilight" panose="020B0402040204020203" pitchFamily="34" charset="0"/>
                <a:cs typeface="Segoe UI Semilight" panose="020B0402040204020203" pitchFamily="34" charset="0"/>
              </a:rPr>
              <a:t>Microsoft Windows Phone Most Valuable Professional </a:t>
            </a:r>
            <a:br>
              <a:rPr lang="ru-RU" dirty="0">
                <a:solidFill>
                  <a:schemeClr val="tx2"/>
                </a:solidFill>
                <a:latin typeface="Segoe UI Semilight" panose="020B0402040204020203" pitchFamily="34" charset="0"/>
                <a:cs typeface="Segoe UI Semilight" panose="020B0402040204020203" pitchFamily="34" charset="0"/>
              </a:rPr>
            </a:br>
            <a:r>
              <a:rPr lang="en-US" dirty="0">
                <a:solidFill>
                  <a:schemeClr val="tx2"/>
                </a:solidFill>
                <a:latin typeface="Segoe UI Semilight" panose="020B0402040204020203" pitchFamily="34" charset="0"/>
                <a:cs typeface="Segoe UI Semilight" panose="020B0402040204020203" pitchFamily="34" charset="0"/>
              </a:rPr>
              <a:t>(Artificial Intelligence).</a:t>
            </a:r>
          </a:p>
          <a:p>
            <a:pPr marL="514350" indent="-514350">
              <a:lnSpc>
                <a:spcPct val="100000"/>
              </a:lnSpc>
              <a:buFont typeface="+mj-lt"/>
              <a:buAutoNum type="arabicPeriod"/>
            </a:pPr>
            <a:r>
              <a:rPr lang="en-US" dirty="0">
                <a:solidFill>
                  <a:schemeClr val="tx2"/>
                </a:solidFill>
                <a:latin typeface="Segoe UI Semilight" panose="020B0402040204020203" pitchFamily="34" charset="0"/>
                <a:cs typeface="Segoe UI Semilight" panose="020B0402040204020203" pitchFamily="34" charset="0"/>
              </a:rPr>
              <a:t>Best Professional in Software Architecture (Ukrainian IT Award).</a:t>
            </a:r>
          </a:p>
          <a:p>
            <a:pPr marL="514350" indent="-514350">
              <a:lnSpc>
                <a:spcPct val="100000"/>
              </a:lnSpc>
              <a:buFont typeface="+mj-lt"/>
              <a:buAutoNum type="arabicPeriod"/>
            </a:pPr>
            <a:r>
              <a:rPr lang="en-US" dirty="0">
                <a:solidFill>
                  <a:schemeClr val="tx2"/>
                </a:solidFill>
                <a:latin typeface="Segoe UI Semilight" panose="020B0402040204020203" pitchFamily="34" charset="0"/>
                <a:cs typeface="Segoe UI Semilight" panose="020B0402040204020203" pitchFamily="34" charset="0"/>
              </a:rPr>
              <a:t>Ph.D. in Computer Science.</a:t>
            </a:r>
          </a:p>
          <a:p>
            <a:pPr marL="514350" indent="-514350">
              <a:lnSpc>
                <a:spcPct val="100000"/>
              </a:lnSpc>
              <a:buFont typeface="+mj-lt"/>
              <a:buAutoNum type="arabicPeriod"/>
            </a:pPr>
            <a:r>
              <a:rPr lang="en-US" dirty="0">
                <a:solidFill>
                  <a:schemeClr val="tx2"/>
                </a:solidFill>
                <a:latin typeface="Segoe UI Semilight" panose="020B0402040204020203" pitchFamily="34" charset="0"/>
                <a:cs typeface="Segoe UI Semilight" panose="020B0402040204020203" pitchFamily="34" charset="0"/>
              </a:rPr>
              <a:t>Speaker and blogger. </a:t>
            </a:r>
          </a:p>
          <a:p>
            <a:pPr marL="0" indent="0">
              <a:lnSpc>
                <a:spcPct val="100000"/>
              </a:lnSpc>
              <a:buNone/>
            </a:pPr>
            <a:endParaRPr lang="en-US" dirty="0">
              <a:solidFill>
                <a:schemeClr val="tx2"/>
              </a:solidFill>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4023556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Xamarin Workbooks</a:t>
            </a:r>
          </a:p>
        </p:txBody>
      </p:sp>
      <p:sp>
        <p:nvSpPr>
          <p:cNvPr id="4" name="Rectangle 3"/>
          <p:cNvSpPr/>
          <p:nvPr/>
        </p:nvSpPr>
        <p:spPr>
          <a:xfrm>
            <a:off x="396961" y="6488668"/>
            <a:ext cx="6449394" cy="369332"/>
          </a:xfrm>
          <a:prstGeom prst="rect">
            <a:avLst/>
          </a:prstGeom>
        </p:spPr>
        <p:txBody>
          <a:bodyPr wrap="none">
            <a:spAutoFit/>
          </a:bodyPr>
          <a:lstStyle/>
          <a:p>
            <a:r>
              <a:rPr lang="en-US" dirty="0">
                <a:hlinkClick r:id="rId2"/>
              </a:rPr>
              <a:t>https://developer.xamarin.com/guides/cross-platform/workbooks/</a:t>
            </a:r>
            <a:r>
              <a:rPr lang="ru-RU" dirty="0"/>
              <a:t> </a:t>
            </a:r>
            <a:endParaRPr lang="en-US" dirty="0"/>
          </a:p>
        </p:txBody>
      </p:sp>
      <p:sp>
        <p:nvSpPr>
          <p:cNvPr id="6" name="Content Placeholder 2"/>
          <p:cNvSpPr>
            <a:spLocks noGrp="1"/>
          </p:cNvSpPr>
          <p:nvPr>
            <p:ph idx="1"/>
          </p:nvPr>
        </p:nvSpPr>
        <p:spPr>
          <a:xfrm>
            <a:off x="838200" y="1524000"/>
            <a:ext cx="9220199" cy="4652963"/>
          </a:xfrm>
        </p:spPr>
        <p:txBody>
          <a:bodyPr>
            <a:normAutofit/>
          </a:bodyPr>
          <a:lstStyle/>
          <a:p>
            <a:pPr marL="0" indent="0">
              <a:lnSpc>
                <a:spcPct val="110000"/>
              </a:lnSpc>
              <a:buNone/>
            </a:pPr>
            <a:r>
              <a:rPr lang="en-US" dirty="0"/>
              <a:t>A blend of documentation and code that is perfect for experimentation, learning, and creating guides and teaching aids.</a:t>
            </a:r>
            <a:endParaRPr lang="en-US" i="1"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0898" y="2675216"/>
            <a:ext cx="7667244" cy="3657600"/>
          </a:xfrm>
          <a:prstGeom prst="rect">
            <a:avLst/>
          </a:prstGeom>
        </p:spPr>
      </p:pic>
    </p:spTree>
    <p:extLst>
      <p:ext uri="{BB962C8B-B14F-4D97-AF65-F5344CB8AC3E}">
        <p14:creationId xmlns:p14="http://schemas.microsoft.com/office/powerpoint/2010/main" val="1479912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Xamarin Live Player</a:t>
            </a:r>
          </a:p>
        </p:txBody>
      </p:sp>
      <p:sp>
        <p:nvSpPr>
          <p:cNvPr id="4" name="Rectangle 3"/>
          <p:cNvSpPr/>
          <p:nvPr/>
        </p:nvSpPr>
        <p:spPr>
          <a:xfrm>
            <a:off x="396961" y="6488668"/>
            <a:ext cx="5746060" cy="369332"/>
          </a:xfrm>
          <a:prstGeom prst="rect">
            <a:avLst/>
          </a:prstGeom>
        </p:spPr>
        <p:txBody>
          <a:bodyPr wrap="none">
            <a:spAutoFit/>
          </a:bodyPr>
          <a:lstStyle/>
          <a:p>
            <a:r>
              <a:rPr lang="en-US" dirty="0">
                <a:hlinkClick r:id="rId2"/>
              </a:rPr>
              <a:t>https://developer.xamarin.com/guides/cross-platform/live/</a:t>
            </a:r>
            <a:r>
              <a:rPr lang="en-US" dirty="0"/>
              <a:t> </a:t>
            </a:r>
          </a:p>
        </p:txBody>
      </p:sp>
      <p:sp>
        <p:nvSpPr>
          <p:cNvPr id="6" name="Content Placeholder 2"/>
          <p:cNvSpPr>
            <a:spLocks noGrp="1"/>
          </p:cNvSpPr>
          <p:nvPr>
            <p:ph idx="1"/>
          </p:nvPr>
        </p:nvSpPr>
        <p:spPr>
          <a:xfrm>
            <a:off x="838200" y="1524000"/>
            <a:ext cx="4903237" cy="4652963"/>
          </a:xfrm>
        </p:spPr>
        <p:txBody>
          <a:bodyPr>
            <a:normAutofit lnSpcReduction="10000"/>
          </a:bodyPr>
          <a:lstStyle/>
          <a:p>
            <a:pPr marL="0" indent="0">
              <a:lnSpc>
                <a:spcPct val="110000"/>
              </a:lnSpc>
              <a:buNone/>
            </a:pPr>
            <a:r>
              <a:rPr lang="en-US" dirty="0"/>
              <a:t>Test app code changes in real time on your iOS or Android device</a:t>
            </a:r>
          </a:p>
          <a:p>
            <a:pPr marL="0" indent="0">
              <a:lnSpc>
                <a:spcPct val="110000"/>
              </a:lnSpc>
              <a:buNone/>
            </a:pPr>
            <a:endParaRPr lang="en-US" i="1" dirty="0"/>
          </a:p>
          <a:p>
            <a:r>
              <a:rPr lang="en-US" dirty="0"/>
              <a:t>Create or open a Xamarin app.</a:t>
            </a:r>
          </a:p>
          <a:p>
            <a:r>
              <a:rPr lang="en-US" dirty="0"/>
              <a:t>Debug or run, and then scan to pair your device.</a:t>
            </a:r>
          </a:p>
          <a:p>
            <a:r>
              <a:rPr lang="en-US" dirty="0"/>
              <a:t>The app runs right on your phone or tablet.</a:t>
            </a:r>
          </a:p>
          <a:p>
            <a:pPr marL="0" indent="0">
              <a:lnSpc>
                <a:spcPct val="110000"/>
              </a:lnSpc>
              <a:buNone/>
            </a:pPr>
            <a:endParaRPr lang="en-US" i="1" dirty="0"/>
          </a:p>
        </p:txBody>
      </p:sp>
      <p:pic>
        <p:nvPicPr>
          <p:cNvPr id="1026" name="Picture 2" descr="Xamarin Live: Code, Scan, Test">
            <a:extLst>
              <a:ext uri="{FF2B5EF4-FFF2-40B4-BE49-F238E27FC236}">
                <a16:creationId xmlns:a16="http://schemas.microsoft.com/office/drawing/2014/main" id="{615DA29F-F6DF-403F-BD7B-1D27AC044E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56285" y="2314186"/>
            <a:ext cx="5276850" cy="2876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3983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Drawbacks </a:t>
            </a:r>
          </a:p>
        </p:txBody>
      </p:sp>
      <p:sp>
        <p:nvSpPr>
          <p:cNvPr id="4" name="Content Placeholder 3"/>
          <p:cNvSpPr>
            <a:spLocks noGrp="1"/>
          </p:cNvSpPr>
          <p:nvPr>
            <p:ph idx="1"/>
          </p:nvPr>
        </p:nvSpPr>
        <p:spPr>
          <a:xfrm>
            <a:off x="838199" y="1882775"/>
            <a:ext cx="8349343" cy="4351338"/>
          </a:xfrm>
        </p:spPr>
        <p:txBody>
          <a:bodyPr>
            <a:normAutofit fontScale="85000" lnSpcReduction="20000"/>
          </a:bodyPr>
          <a:lstStyle/>
          <a:p>
            <a:pPr marL="457200" indent="-457200">
              <a:lnSpc>
                <a:spcPct val="120000"/>
              </a:lnSpc>
              <a:buFont typeface="+mj-lt"/>
              <a:buAutoNum type="arabicPeriod"/>
            </a:pPr>
            <a:r>
              <a:rPr lang="en-US" sz="2400" dirty="0"/>
              <a:t>Price. It’s not cheap. </a:t>
            </a:r>
          </a:p>
          <a:p>
            <a:pPr marL="457200" indent="-457200">
              <a:lnSpc>
                <a:spcPct val="120000"/>
              </a:lnSpc>
              <a:buFont typeface="+mj-lt"/>
              <a:buAutoNum type="arabicPeriod"/>
            </a:pPr>
            <a:r>
              <a:rPr lang="en-US" sz="2400" dirty="0"/>
              <a:t>Minor bugs &amp; updates issues.</a:t>
            </a:r>
          </a:p>
          <a:p>
            <a:pPr marL="457200" indent="-457200">
              <a:lnSpc>
                <a:spcPct val="120000"/>
              </a:lnSpc>
              <a:buFont typeface="+mj-lt"/>
              <a:buAutoNum type="arabicPeriod"/>
            </a:pPr>
            <a:r>
              <a:rPr lang="en-US" sz="2400" dirty="0"/>
              <a:t>Applications binaries size is bigger.</a:t>
            </a:r>
          </a:p>
          <a:p>
            <a:pPr marL="457200" indent="-457200">
              <a:lnSpc>
                <a:spcPct val="120000"/>
              </a:lnSpc>
              <a:buFont typeface="+mj-lt"/>
              <a:buAutoNum type="arabicPeriod"/>
            </a:pPr>
            <a:r>
              <a:rPr lang="en-US" sz="2400" dirty="0"/>
              <a:t>Mac machine is required.</a:t>
            </a:r>
          </a:p>
          <a:p>
            <a:pPr marL="457200" indent="-457200">
              <a:lnSpc>
                <a:spcPct val="120000"/>
              </a:lnSpc>
              <a:buFont typeface="+mj-lt"/>
              <a:buAutoNum type="arabicPeriod"/>
            </a:pPr>
            <a:r>
              <a:rPr lang="en-US" sz="2400" dirty="0"/>
              <a:t>Harder to find </a:t>
            </a:r>
            <a:r>
              <a:rPr lang="en-US" sz="2400" dirty="0" err="1"/>
              <a:t>Xamarin</a:t>
            </a:r>
            <a:r>
              <a:rPr lang="en-US" sz="2400" dirty="0"/>
              <a:t> developers. </a:t>
            </a:r>
          </a:p>
          <a:p>
            <a:pPr marL="457200" indent="-457200">
              <a:lnSpc>
                <a:spcPct val="120000"/>
              </a:lnSpc>
              <a:buFont typeface="+mj-lt"/>
              <a:buAutoNum type="arabicPeriod"/>
            </a:pPr>
            <a:r>
              <a:rPr lang="en-US" sz="2400" dirty="0" err="1"/>
              <a:t>Xamarin.Forms</a:t>
            </a:r>
            <a:r>
              <a:rPr lang="en-US" sz="2400" dirty="0"/>
              <a:t> are not suitable for all project types.</a:t>
            </a:r>
          </a:p>
          <a:p>
            <a:pPr marL="457200" indent="-457200">
              <a:lnSpc>
                <a:spcPct val="120000"/>
              </a:lnSpc>
              <a:buFont typeface="+mj-lt"/>
              <a:buAutoNum type="arabicPeriod"/>
            </a:pPr>
            <a:r>
              <a:rPr lang="en-US" sz="2400" dirty="0"/>
              <a:t>Not the best choice for rich UI apps with poor business logic.</a:t>
            </a:r>
          </a:p>
          <a:p>
            <a:pPr marL="457200" indent="-457200">
              <a:lnSpc>
                <a:spcPct val="120000"/>
              </a:lnSpc>
              <a:buFont typeface="+mj-lt"/>
              <a:buAutoNum type="arabicPeriod"/>
            </a:pPr>
            <a:r>
              <a:rPr lang="en-US" sz="2400" dirty="0"/>
              <a:t>Small community comparing to iOS/Android/.NET but it’s growing.</a:t>
            </a:r>
          </a:p>
          <a:p>
            <a:pPr marL="457200" indent="-457200">
              <a:lnSpc>
                <a:spcPct val="120000"/>
              </a:lnSpc>
              <a:buFont typeface="+mj-lt"/>
              <a:buAutoNum type="arabicPeriod"/>
            </a:pPr>
            <a:r>
              <a:rPr lang="en-US" sz="2400" dirty="0"/>
              <a:t>Suitable only for new apps.</a:t>
            </a:r>
          </a:p>
          <a:p>
            <a:pPr marL="457200" indent="-457200">
              <a:lnSpc>
                <a:spcPct val="120000"/>
              </a:lnSpc>
              <a:buFont typeface="+mj-lt"/>
              <a:buAutoNum type="arabicPeriod"/>
            </a:pPr>
            <a:r>
              <a:rPr lang="en-US" sz="2400" dirty="0"/>
              <a:t>Customers are afraid of cross-platform tools. </a:t>
            </a:r>
          </a:p>
        </p:txBody>
      </p:sp>
    </p:spTree>
    <p:extLst>
      <p:ext uri="{BB962C8B-B14F-4D97-AF65-F5344CB8AC3E}">
        <p14:creationId xmlns:p14="http://schemas.microsoft.com/office/powerpoint/2010/main" val="3833117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xEl>
                                              <p:pRg st="1" end="1"/>
                                            </p:txEl>
                                          </p:spTgt>
                                        </p:tgtEl>
                                        <p:attrNameLst>
                                          <p:attrName>style.visibility</p:attrName>
                                        </p:attrNameLst>
                                      </p:cBhvr>
                                      <p:to>
                                        <p:strVal val="visible"/>
                                      </p:to>
                                    </p:set>
                                    <p:animEffect transition="in" filter="fade">
                                      <p:cBhvr>
                                        <p:cTn id="14" dur="1000"/>
                                        <p:tgtEl>
                                          <p:spTgt spid="4">
                                            <p:txEl>
                                              <p:pRg st="1" end="1"/>
                                            </p:txEl>
                                          </p:spTgt>
                                        </p:tgtEl>
                                      </p:cBhvr>
                                    </p:animEffect>
                                    <p:anim calcmode="lin" valueType="num">
                                      <p:cBhvr>
                                        <p:cTn id="15"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
                                            <p:txEl>
                                              <p:pRg st="2" end="2"/>
                                            </p:txEl>
                                          </p:spTgt>
                                        </p:tgtEl>
                                        <p:attrNameLst>
                                          <p:attrName>style.visibility</p:attrName>
                                        </p:attrNameLst>
                                      </p:cBhvr>
                                      <p:to>
                                        <p:strVal val="visible"/>
                                      </p:to>
                                    </p:set>
                                    <p:animEffect transition="in" filter="fade">
                                      <p:cBhvr>
                                        <p:cTn id="21" dur="1000"/>
                                        <p:tgtEl>
                                          <p:spTgt spid="4">
                                            <p:txEl>
                                              <p:pRg st="2" end="2"/>
                                            </p:txEl>
                                          </p:spTgt>
                                        </p:tgtEl>
                                      </p:cBhvr>
                                    </p:animEffect>
                                    <p:anim calcmode="lin" valueType="num">
                                      <p:cBhvr>
                                        <p:cTn id="22"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4">
                                            <p:txEl>
                                              <p:pRg st="3" end="3"/>
                                            </p:txEl>
                                          </p:spTgt>
                                        </p:tgtEl>
                                        <p:attrNameLst>
                                          <p:attrName>style.visibility</p:attrName>
                                        </p:attrNameLst>
                                      </p:cBhvr>
                                      <p:to>
                                        <p:strVal val="visible"/>
                                      </p:to>
                                    </p:set>
                                    <p:animEffect transition="in" filter="fade">
                                      <p:cBhvr>
                                        <p:cTn id="28" dur="1000"/>
                                        <p:tgtEl>
                                          <p:spTgt spid="4">
                                            <p:txEl>
                                              <p:pRg st="3" end="3"/>
                                            </p:txEl>
                                          </p:spTgt>
                                        </p:tgtEl>
                                      </p:cBhvr>
                                    </p:animEffect>
                                    <p:anim calcmode="lin" valueType="num">
                                      <p:cBhvr>
                                        <p:cTn id="29"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4">
                                            <p:txEl>
                                              <p:pRg st="4" end="4"/>
                                            </p:txEl>
                                          </p:spTgt>
                                        </p:tgtEl>
                                        <p:attrNameLst>
                                          <p:attrName>style.visibility</p:attrName>
                                        </p:attrNameLst>
                                      </p:cBhvr>
                                      <p:to>
                                        <p:strVal val="visible"/>
                                      </p:to>
                                    </p:set>
                                    <p:animEffect transition="in" filter="fade">
                                      <p:cBhvr>
                                        <p:cTn id="35" dur="1000"/>
                                        <p:tgtEl>
                                          <p:spTgt spid="4">
                                            <p:txEl>
                                              <p:pRg st="4" end="4"/>
                                            </p:txEl>
                                          </p:spTgt>
                                        </p:tgtEl>
                                      </p:cBhvr>
                                    </p:animEffect>
                                    <p:anim calcmode="lin" valueType="num">
                                      <p:cBhvr>
                                        <p:cTn id="36" dur="10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4">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4">
                                            <p:txEl>
                                              <p:pRg st="5" end="5"/>
                                            </p:txEl>
                                          </p:spTgt>
                                        </p:tgtEl>
                                        <p:attrNameLst>
                                          <p:attrName>style.visibility</p:attrName>
                                        </p:attrNameLst>
                                      </p:cBhvr>
                                      <p:to>
                                        <p:strVal val="visible"/>
                                      </p:to>
                                    </p:set>
                                    <p:animEffect transition="in" filter="fade">
                                      <p:cBhvr>
                                        <p:cTn id="42" dur="1000"/>
                                        <p:tgtEl>
                                          <p:spTgt spid="4">
                                            <p:txEl>
                                              <p:pRg st="5" end="5"/>
                                            </p:txEl>
                                          </p:spTgt>
                                        </p:tgtEl>
                                      </p:cBhvr>
                                    </p:animEffect>
                                    <p:anim calcmode="lin" valueType="num">
                                      <p:cBhvr>
                                        <p:cTn id="43" dur="1000" fill="hold"/>
                                        <p:tgtEl>
                                          <p:spTgt spid="4">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4">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4">
                                            <p:txEl>
                                              <p:pRg st="6" end="6"/>
                                            </p:txEl>
                                          </p:spTgt>
                                        </p:tgtEl>
                                        <p:attrNameLst>
                                          <p:attrName>style.visibility</p:attrName>
                                        </p:attrNameLst>
                                      </p:cBhvr>
                                      <p:to>
                                        <p:strVal val="visible"/>
                                      </p:to>
                                    </p:set>
                                    <p:animEffect transition="in" filter="fade">
                                      <p:cBhvr>
                                        <p:cTn id="49" dur="1000"/>
                                        <p:tgtEl>
                                          <p:spTgt spid="4">
                                            <p:txEl>
                                              <p:pRg st="6" end="6"/>
                                            </p:txEl>
                                          </p:spTgt>
                                        </p:tgtEl>
                                      </p:cBhvr>
                                    </p:animEffect>
                                    <p:anim calcmode="lin" valueType="num">
                                      <p:cBhvr>
                                        <p:cTn id="50" dur="1000" fill="hold"/>
                                        <p:tgtEl>
                                          <p:spTgt spid="4">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4">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4">
                                            <p:txEl>
                                              <p:pRg st="7" end="7"/>
                                            </p:txEl>
                                          </p:spTgt>
                                        </p:tgtEl>
                                        <p:attrNameLst>
                                          <p:attrName>style.visibility</p:attrName>
                                        </p:attrNameLst>
                                      </p:cBhvr>
                                      <p:to>
                                        <p:strVal val="visible"/>
                                      </p:to>
                                    </p:set>
                                    <p:animEffect transition="in" filter="fade">
                                      <p:cBhvr>
                                        <p:cTn id="56" dur="1000"/>
                                        <p:tgtEl>
                                          <p:spTgt spid="4">
                                            <p:txEl>
                                              <p:pRg st="7" end="7"/>
                                            </p:txEl>
                                          </p:spTgt>
                                        </p:tgtEl>
                                      </p:cBhvr>
                                    </p:animEffect>
                                    <p:anim calcmode="lin" valueType="num">
                                      <p:cBhvr>
                                        <p:cTn id="57" dur="1000" fill="hold"/>
                                        <p:tgtEl>
                                          <p:spTgt spid="4">
                                            <p:txEl>
                                              <p:pRg st="7" end="7"/>
                                            </p:txEl>
                                          </p:spTgt>
                                        </p:tgtEl>
                                        <p:attrNameLst>
                                          <p:attrName>ppt_x</p:attrName>
                                        </p:attrNameLst>
                                      </p:cBhvr>
                                      <p:tavLst>
                                        <p:tav tm="0">
                                          <p:val>
                                            <p:strVal val="#ppt_x"/>
                                          </p:val>
                                        </p:tav>
                                        <p:tav tm="100000">
                                          <p:val>
                                            <p:strVal val="#ppt_x"/>
                                          </p:val>
                                        </p:tav>
                                      </p:tavLst>
                                    </p:anim>
                                    <p:anim calcmode="lin" valueType="num">
                                      <p:cBhvr>
                                        <p:cTn id="58" dur="1000" fill="hold"/>
                                        <p:tgtEl>
                                          <p:spTgt spid="4">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4">
                                            <p:txEl>
                                              <p:pRg st="8" end="8"/>
                                            </p:txEl>
                                          </p:spTgt>
                                        </p:tgtEl>
                                        <p:attrNameLst>
                                          <p:attrName>style.visibility</p:attrName>
                                        </p:attrNameLst>
                                      </p:cBhvr>
                                      <p:to>
                                        <p:strVal val="visible"/>
                                      </p:to>
                                    </p:set>
                                    <p:animEffect transition="in" filter="fade">
                                      <p:cBhvr>
                                        <p:cTn id="63" dur="1000"/>
                                        <p:tgtEl>
                                          <p:spTgt spid="4">
                                            <p:txEl>
                                              <p:pRg st="8" end="8"/>
                                            </p:txEl>
                                          </p:spTgt>
                                        </p:tgtEl>
                                      </p:cBhvr>
                                    </p:animEffect>
                                    <p:anim calcmode="lin" valueType="num">
                                      <p:cBhvr>
                                        <p:cTn id="64" dur="1000" fill="hold"/>
                                        <p:tgtEl>
                                          <p:spTgt spid="4">
                                            <p:txEl>
                                              <p:pRg st="8" end="8"/>
                                            </p:txEl>
                                          </p:spTgt>
                                        </p:tgtEl>
                                        <p:attrNameLst>
                                          <p:attrName>ppt_x</p:attrName>
                                        </p:attrNameLst>
                                      </p:cBhvr>
                                      <p:tavLst>
                                        <p:tav tm="0">
                                          <p:val>
                                            <p:strVal val="#ppt_x"/>
                                          </p:val>
                                        </p:tav>
                                        <p:tav tm="100000">
                                          <p:val>
                                            <p:strVal val="#ppt_x"/>
                                          </p:val>
                                        </p:tav>
                                      </p:tavLst>
                                    </p:anim>
                                    <p:anim calcmode="lin" valueType="num">
                                      <p:cBhvr>
                                        <p:cTn id="65" dur="1000" fill="hold"/>
                                        <p:tgtEl>
                                          <p:spTgt spid="4">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grpId="0" nodeType="clickEffect">
                                  <p:stCondLst>
                                    <p:cond delay="0"/>
                                  </p:stCondLst>
                                  <p:childTnLst>
                                    <p:set>
                                      <p:cBhvr>
                                        <p:cTn id="69" dur="1" fill="hold">
                                          <p:stCondLst>
                                            <p:cond delay="0"/>
                                          </p:stCondLst>
                                        </p:cTn>
                                        <p:tgtEl>
                                          <p:spTgt spid="4">
                                            <p:txEl>
                                              <p:pRg st="9" end="9"/>
                                            </p:txEl>
                                          </p:spTgt>
                                        </p:tgtEl>
                                        <p:attrNameLst>
                                          <p:attrName>style.visibility</p:attrName>
                                        </p:attrNameLst>
                                      </p:cBhvr>
                                      <p:to>
                                        <p:strVal val="visible"/>
                                      </p:to>
                                    </p:set>
                                    <p:animEffect transition="in" filter="fade">
                                      <p:cBhvr>
                                        <p:cTn id="70" dur="1000"/>
                                        <p:tgtEl>
                                          <p:spTgt spid="4">
                                            <p:txEl>
                                              <p:pRg st="9" end="9"/>
                                            </p:txEl>
                                          </p:spTgt>
                                        </p:tgtEl>
                                      </p:cBhvr>
                                    </p:animEffect>
                                    <p:anim calcmode="lin" valueType="num">
                                      <p:cBhvr>
                                        <p:cTn id="71" dur="1000" fill="hold"/>
                                        <p:tgtEl>
                                          <p:spTgt spid="4">
                                            <p:txEl>
                                              <p:pRg st="9" end="9"/>
                                            </p:txEl>
                                          </p:spTgt>
                                        </p:tgtEl>
                                        <p:attrNameLst>
                                          <p:attrName>ppt_x</p:attrName>
                                        </p:attrNameLst>
                                      </p:cBhvr>
                                      <p:tavLst>
                                        <p:tav tm="0">
                                          <p:val>
                                            <p:strVal val="#ppt_x"/>
                                          </p:val>
                                        </p:tav>
                                        <p:tav tm="100000">
                                          <p:val>
                                            <p:strVal val="#ppt_x"/>
                                          </p:val>
                                        </p:tav>
                                      </p:tavLst>
                                    </p:anim>
                                    <p:anim calcmode="lin" valueType="num">
                                      <p:cBhvr>
                                        <p:cTn id="72" dur="1000" fill="hold"/>
                                        <p:tgtEl>
                                          <p:spTgt spid="4">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Xamarin.Forms</a:t>
            </a:r>
            <a:r>
              <a:rPr lang="en-US" dirty="0"/>
              <a:t> 3.0</a:t>
            </a:r>
          </a:p>
        </p:txBody>
      </p:sp>
      <p:sp>
        <p:nvSpPr>
          <p:cNvPr id="4" name="Content Placeholder 3"/>
          <p:cNvSpPr>
            <a:spLocks noGrp="1"/>
          </p:cNvSpPr>
          <p:nvPr>
            <p:ph idx="1"/>
          </p:nvPr>
        </p:nvSpPr>
        <p:spPr>
          <a:xfrm>
            <a:off x="838199" y="1882775"/>
            <a:ext cx="8349343" cy="4351338"/>
          </a:xfrm>
        </p:spPr>
        <p:txBody>
          <a:bodyPr>
            <a:normAutofit/>
          </a:bodyPr>
          <a:lstStyle/>
          <a:p>
            <a:pPr marL="457200" indent="-457200">
              <a:lnSpc>
                <a:spcPct val="120000"/>
              </a:lnSpc>
              <a:buFont typeface="+mj-lt"/>
              <a:buAutoNum type="arabicPeriod"/>
            </a:pPr>
            <a:r>
              <a:rPr lang="en-US" sz="2400" dirty="0" err="1"/>
              <a:t>Xamarin.Forms</a:t>
            </a:r>
            <a:r>
              <a:rPr lang="en-US" sz="2400" dirty="0"/>
              <a:t> Embedding</a:t>
            </a:r>
            <a:br>
              <a:rPr lang="en-US" sz="2400" dirty="0"/>
            </a:br>
            <a:r>
              <a:rPr lang="en-US" sz="1800" dirty="0"/>
              <a:t>Take any </a:t>
            </a:r>
            <a:r>
              <a:rPr lang="en-US" sz="1800" dirty="0" err="1"/>
              <a:t>ContentPage</a:t>
            </a:r>
            <a:r>
              <a:rPr lang="en-US" sz="1800" dirty="0"/>
              <a:t> in XAML or C# and embed it directly into a </a:t>
            </a:r>
            <a:r>
              <a:rPr lang="en-US" sz="1800" dirty="0" err="1"/>
              <a:t>Xamarin.iOS</a:t>
            </a:r>
            <a:r>
              <a:rPr lang="en-US" sz="1800" dirty="0"/>
              <a:t>, </a:t>
            </a:r>
            <a:r>
              <a:rPr lang="en-US" sz="1800" dirty="0" err="1"/>
              <a:t>Xamarin.Android</a:t>
            </a:r>
            <a:r>
              <a:rPr lang="en-US" sz="1800" dirty="0"/>
              <a:t>, or UWP application.</a:t>
            </a:r>
          </a:p>
          <a:p>
            <a:pPr marL="457200" indent="-457200">
              <a:lnSpc>
                <a:spcPct val="120000"/>
              </a:lnSpc>
              <a:buFont typeface="+mj-lt"/>
              <a:buAutoNum type="arabicPeriod"/>
            </a:pPr>
            <a:r>
              <a:rPr lang="en-US" sz="2400" dirty="0"/>
              <a:t>Reach More Platforms</a:t>
            </a:r>
            <a:br>
              <a:rPr lang="en-US" sz="2400" dirty="0"/>
            </a:br>
            <a:r>
              <a:rPr lang="en-US" sz="1800" dirty="0"/>
              <a:t>macOS, Linux, WPF</a:t>
            </a:r>
            <a:endParaRPr lang="en-US" sz="2400" dirty="0"/>
          </a:p>
          <a:p>
            <a:pPr marL="457200" indent="-457200">
              <a:lnSpc>
                <a:spcPct val="120000"/>
              </a:lnSpc>
              <a:buFont typeface="+mj-lt"/>
              <a:buAutoNum type="arabicPeriod"/>
            </a:pPr>
            <a:r>
              <a:rPr lang="en-US" dirty="0"/>
              <a:t>Speed Boosts and Enhancements</a:t>
            </a:r>
          </a:p>
          <a:p>
            <a:pPr marL="457200" indent="-457200">
              <a:lnSpc>
                <a:spcPct val="120000"/>
              </a:lnSpc>
              <a:buFont typeface="+mj-lt"/>
              <a:buAutoNum type="arabicPeriod"/>
            </a:pPr>
            <a:r>
              <a:rPr lang="en-US" dirty="0"/>
              <a:t>Introducing XAML Standard</a:t>
            </a:r>
          </a:p>
          <a:p>
            <a:pPr marL="457200" indent="-457200">
              <a:lnSpc>
                <a:spcPct val="120000"/>
              </a:lnSpc>
              <a:buFont typeface="+mj-lt"/>
              <a:buAutoNum type="arabicPeriod"/>
            </a:pPr>
            <a:endParaRPr lang="en-US" sz="2400" dirty="0"/>
          </a:p>
          <a:p>
            <a:pPr marL="0" indent="0">
              <a:lnSpc>
                <a:spcPct val="120000"/>
              </a:lnSpc>
              <a:buNone/>
            </a:pPr>
            <a:r>
              <a:rPr lang="en-US" sz="1400" dirty="0">
                <a:hlinkClick r:id="rId2"/>
              </a:rPr>
              <a:t>https://blog.xamarin.com/glimpse-future-xamarin-forms-3-0/</a:t>
            </a:r>
            <a:r>
              <a:rPr lang="en-US" sz="1400" dirty="0"/>
              <a:t> </a:t>
            </a:r>
          </a:p>
        </p:txBody>
      </p:sp>
    </p:spTree>
    <p:extLst>
      <p:ext uri="{BB962C8B-B14F-4D97-AF65-F5344CB8AC3E}">
        <p14:creationId xmlns:p14="http://schemas.microsoft.com/office/powerpoint/2010/main" val="397330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xEl>
                                              <p:pRg st="1" end="1"/>
                                            </p:txEl>
                                          </p:spTgt>
                                        </p:tgtEl>
                                        <p:attrNameLst>
                                          <p:attrName>style.visibility</p:attrName>
                                        </p:attrNameLst>
                                      </p:cBhvr>
                                      <p:to>
                                        <p:strVal val="visible"/>
                                      </p:to>
                                    </p:set>
                                    <p:animEffect transition="in" filter="fade">
                                      <p:cBhvr>
                                        <p:cTn id="14" dur="1000"/>
                                        <p:tgtEl>
                                          <p:spTgt spid="4">
                                            <p:txEl>
                                              <p:pRg st="1" end="1"/>
                                            </p:txEl>
                                          </p:spTgt>
                                        </p:tgtEl>
                                      </p:cBhvr>
                                    </p:animEffect>
                                    <p:anim calcmode="lin" valueType="num">
                                      <p:cBhvr>
                                        <p:cTn id="15"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
                                            <p:txEl>
                                              <p:pRg st="2" end="2"/>
                                            </p:txEl>
                                          </p:spTgt>
                                        </p:tgtEl>
                                        <p:attrNameLst>
                                          <p:attrName>style.visibility</p:attrName>
                                        </p:attrNameLst>
                                      </p:cBhvr>
                                      <p:to>
                                        <p:strVal val="visible"/>
                                      </p:to>
                                    </p:set>
                                    <p:animEffect transition="in" filter="fade">
                                      <p:cBhvr>
                                        <p:cTn id="21" dur="1000"/>
                                        <p:tgtEl>
                                          <p:spTgt spid="4">
                                            <p:txEl>
                                              <p:pRg st="2" end="2"/>
                                            </p:txEl>
                                          </p:spTgt>
                                        </p:tgtEl>
                                      </p:cBhvr>
                                    </p:animEffect>
                                    <p:anim calcmode="lin" valueType="num">
                                      <p:cBhvr>
                                        <p:cTn id="22"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4">
                                            <p:txEl>
                                              <p:pRg st="3" end="3"/>
                                            </p:txEl>
                                          </p:spTgt>
                                        </p:tgtEl>
                                        <p:attrNameLst>
                                          <p:attrName>style.visibility</p:attrName>
                                        </p:attrNameLst>
                                      </p:cBhvr>
                                      <p:to>
                                        <p:strVal val="visible"/>
                                      </p:to>
                                    </p:set>
                                    <p:animEffect transition="in" filter="fade">
                                      <p:cBhvr>
                                        <p:cTn id="28" dur="1000"/>
                                        <p:tgtEl>
                                          <p:spTgt spid="4">
                                            <p:txEl>
                                              <p:pRg st="3" end="3"/>
                                            </p:txEl>
                                          </p:spTgt>
                                        </p:tgtEl>
                                      </p:cBhvr>
                                    </p:animEffect>
                                    <p:anim calcmode="lin" valueType="num">
                                      <p:cBhvr>
                                        <p:cTn id="29"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4">
                                            <p:txEl>
                                              <p:pRg st="5" end="5"/>
                                            </p:txEl>
                                          </p:spTgt>
                                        </p:tgtEl>
                                        <p:attrNameLst>
                                          <p:attrName>style.visibility</p:attrName>
                                        </p:attrNameLst>
                                      </p:cBhvr>
                                      <p:to>
                                        <p:strVal val="visible"/>
                                      </p:to>
                                    </p:set>
                                    <p:animEffect transition="in" filter="fade">
                                      <p:cBhvr>
                                        <p:cTn id="35" dur="1000"/>
                                        <p:tgtEl>
                                          <p:spTgt spid="4">
                                            <p:txEl>
                                              <p:pRg st="5" end="5"/>
                                            </p:txEl>
                                          </p:spTgt>
                                        </p:tgtEl>
                                      </p:cBhvr>
                                    </p:animEffect>
                                    <p:anim calcmode="lin" valueType="num">
                                      <p:cBhvr>
                                        <p:cTn id="36" dur="1000" fill="hold"/>
                                        <p:tgtEl>
                                          <p:spTgt spid="4">
                                            <p:txEl>
                                              <p:pRg st="5" end="5"/>
                                            </p:txEl>
                                          </p:spTgt>
                                        </p:tgtEl>
                                        <p:attrNameLst>
                                          <p:attrName>ppt_x</p:attrName>
                                        </p:attrNameLst>
                                      </p:cBhvr>
                                      <p:tavLst>
                                        <p:tav tm="0">
                                          <p:val>
                                            <p:strVal val="#ppt_x"/>
                                          </p:val>
                                        </p:tav>
                                        <p:tav tm="100000">
                                          <p:val>
                                            <p:strVal val="#ppt_x"/>
                                          </p:val>
                                        </p:tav>
                                      </p:tavLst>
                                    </p:anim>
                                    <p:anim calcmode="lin" valueType="num">
                                      <p:cBhvr>
                                        <p:cTn id="37" dur="1000" fill="hold"/>
                                        <p:tgtEl>
                                          <p:spTgt spid="4">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Xamarin vs Native iOS/Android vs Hybrid</a:t>
            </a:r>
          </a:p>
        </p:txBody>
      </p:sp>
      <p:sp>
        <p:nvSpPr>
          <p:cNvPr id="6" name="Content Placeholder 5">
            <a:extLst>
              <a:ext uri="{FF2B5EF4-FFF2-40B4-BE49-F238E27FC236}">
                <a16:creationId xmlns:a16="http://schemas.microsoft.com/office/drawing/2014/main" id="{638B0408-194C-457F-90A1-F4E976372F71}"/>
              </a:ext>
            </a:extLst>
          </p:cNvPr>
          <p:cNvSpPr>
            <a:spLocks noGrp="1"/>
          </p:cNvSpPr>
          <p:nvPr>
            <p:ph idx="1"/>
          </p:nvPr>
        </p:nvSpPr>
        <p:spPr/>
        <p:txBody>
          <a:bodyPr/>
          <a:lstStyle/>
          <a:p>
            <a:endParaRPr lang="en-US" dirty="0"/>
          </a:p>
        </p:txBody>
      </p:sp>
      <p:pic>
        <p:nvPicPr>
          <p:cNvPr id="2050" name="Picture 2" descr="xamarin vs native vs hybrid comparison">
            <a:extLst>
              <a:ext uri="{FF2B5EF4-FFF2-40B4-BE49-F238E27FC236}">
                <a16:creationId xmlns:a16="http://schemas.microsoft.com/office/drawing/2014/main" id="{8267CF5D-62CD-483A-87FA-7DE57F9B10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79837" y="12443"/>
            <a:ext cx="841216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5123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Xamarin Ukraine Telegram Chat</a:t>
            </a:r>
          </a:p>
        </p:txBody>
      </p:sp>
      <p:sp>
        <p:nvSpPr>
          <p:cNvPr id="3" name="Content Placeholder 2"/>
          <p:cNvSpPr>
            <a:spLocks noGrp="1"/>
          </p:cNvSpPr>
          <p:nvPr>
            <p:ph idx="1"/>
          </p:nvPr>
        </p:nvSpPr>
        <p:spPr/>
        <p:txBody>
          <a:bodyPr/>
          <a:lstStyle/>
          <a:p>
            <a:pPr marL="0" indent="0">
              <a:lnSpc>
                <a:spcPct val="100000"/>
              </a:lnSpc>
              <a:buNone/>
            </a:pPr>
            <a:endParaRPr lang="en-US" dirty="0">
              <a:solidFill>
                <a:schemeClr val="tx2"/>
              </a:solidFill>
              <a:latin typeface="Segoe UI Semilight" panose="020B0402040204020203" pitchFamily="34" charset="0"/>
              <a:cs typeface="Segoe UI Semilight" panose="020B0402040204020203" pitchFamily="34" charset="0"/>
            </a:endParaRPr>
          </a:p>
          <a:p>
            <a:pPr marL="0" indent="0">
              <a:lnSpc>
                <a:spcPct val="100000"/>
              </a:lnSpc>
              <a:buNone/>
            </a:pPr>
            <a:endParaRPr lang="en-US" dirty="0">
              <a:solidFill>
                <a:schemeClr val="tx2"/>
              </a:solidFill>
              <a:latin typeface="Segoe UI Semilight" panose="020B0402040204020203" pitchFamily="34" charset="0"/>
              <a:cs typeface="Segoe UI Semilight" panose="020B0402040204020203" pitchFamily="34" charset="0"/>
            </a:endParaRPr>
          </a:p>
          <a:p>
            <a:pPr marL="0" indent="0">
              <a:lnSpc>
                <a:spcPct val="100000"/>
              </a:lnSpc>
              <a:buNone/>
            </a:pPr>
            <a:r>
              <a:rPr lang="en-US" dirty="0">
                <a:solidFill>
                  <a:schemeClr val="tx2"/>
                </a:solidFill>
                <a:latin typeface="Segoe UI Semilight" panose="020B0402040204020203" pitchFamily="34" charset="0"/>
                <a:cs typeface="Segoe UI Semilight" panose="020B0402040204020203" pitchFamily="34" charset="0"/>
                <a:hlinkClick r:id="rId2"/>
              </a:rPr>
              <a:t>https://t.me/xamarin_ukraine</a:t>
            </a:r>
            <a:r>
              <a:rPr lang="en-US" dirty="0">
                <a:solidFill>
                  <a:schemeClr val="tx2"/>
                </a:solidFill>
                <a:latin typeface="Segoe UI Semilight" panose="020B0402040204020203" pitchFamily="34" charset="0"/>
                <a:cs typeface="Segoe UI Semilight" panose="020B0402040204020203" pitchFamily="34" charset="0"/>
              </a:rPr>
              <a:t> </a:t>
            </a:r>
          </a:p>
        </p:txBody>
      </p:sp>
    </p:spTree>
    <p:extLst>
      <p:ext uri="{BB962C8B-B14F-4D97-AF65-F5344CB8AC3E}">
        <p14:creationId xmlns:p14="http://schemas.microsoft.com/office/powerpoint/2010/main" val="1405763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ru-RU" dirty="0"/>
            </a:br>
            <a:br>
              <a:rPr lang="ru-RU" dirty="0"/>
            </a:br>
            <a:br>
              <a:rPr lang="ru-RU" dirty="0"/>
            </a:br>
            <a:br>
              <a:rPr lang="ru-RU" dirty="0"/>
            </a:br>
            <a:br>
              <a:rPr lang="ru-RU" dirty="0"/>
            </a:br>
            <a:br>
              <a:rPr lang="ru-RU" dirty="0"/>
            </a:br>
            <a:r>
              <a:rPr lang="en-US" dirty="0"/>
              <a:t>Q&amp;A</a:t>
            </a:r>
          </a:p>
        </p:txBody>
      </p:sp>
      <p:sp>
        <p:nvSpPr>
          <p:cNvPr id="3" name="Content Placeholder 2"/>
          <p:cNvSpPr>
            <a:spLocks noGrp="1"/>
          </p:cNvSpPr>
          <p:nvPr>
            <p:ph idx="1"/>
          </p:nvPr>
        </p:nvSpPr>
        <p:spPr/>
        <p:txBody>
          <a:bodyPr/>
          <a:lstStyle/>
          <a:p>
            <a:pPr marL="0" indent="0">
              <a:buNone/>
            </a:pPr>
            <a:endParaRPr lang="en-US" dirty="0">
              <a:hlinkClick r:id="rId2"/>
            </a:endParaRPr>
          </a:p>
          <a:p>
            <a:pPr marL="0" indent="0">
              <a:buNone/>
            </a:pPr>
            <a:endParaRPr lang="en-US" dirty="0">
              <a:hlinkClick r:id="rId2"/>
            </a:endParaRPr>
          </a:p>
          <a:p>
            <a:pPr marL="0" indent="0">
              <a:buNone/>
            </a:pPr>
            <a:endParaRPr lang="en-US" dirty="0">
              <a:hlinkClick r:id="rId2"/>
            </a:endParaRPr>
          </a:p>
          <a:p>
            <a:pPr marL="0" indent="0">
              <a:buNone/>
            </a:pPr>
            <a:r>
              <a:rPr lang="en-US" dirty="0">
                <a:hlinkClick r:id="rId2"/>
              </a:rPr>
              <a:t>Alex.Krakovetskiy@devrain.com</a:t>
            </a:r>
            <a:endParaRPr lang="en-US" dirty="0"/>
          </a:p>
          <a:p>
            <a:pPr marL="0" indent="0">
              <a:buNone/>
            </a:pPr>
            <a:r>
              <a:rPr lang="en-US" dirty="0"/>
              <a:t>@sashaeve</a:t>
            </a:r>
          </a:p>
          <a:p>
            <a:pPr marL="0" indent="0">
              <a:buNone/>
            </a:pPr>
            <a:endParaRPr lang="en-US" dirty="0"/>
          </a:p>
        </p:txBody>
      </p:sp>
    </p:spTree>
    <p:extLst>
      <p:ext uri="{BB962C8B-B14F-4D97-AF65-F5344CB8AC3E}">
        <p14:creationId xmlns:p14="http://schemas.microsoft.com/office/powerpoint/2010/main" val="3892527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Universal Windows Platform</a:t>
            </a:r>
          </a:p>
        </p:txBody>
      </p:sp>
      <p:grpSp>
        <p:nvGrpSpPr>
          <p:cNvPr id="4" name="Group 3"/>
          <p:cNvGrpSpPr/>
          <p:nvPr/>
        </p:nvGrpSpPr>
        <p:grpSpPr>
          <a:xfrm>
            <a:off x="633704" y="1622263"/>
            <a:ext cx="10924592" cy="4934047"/>
            <a:chOff x="446603" y="1498801"/>
            <a:chExt cx="11475333" cy="4794987"/>
          </a:xfrm>
        </p:grpSpPr>
        <p:sp>
          <p:nvSpPr>
            <p:cNvPr id="5" name="Web triangle"/>
            <p:cNvSpPr/>
            <p:nvPr/>
          </p:nvSpPr>
          <p:spPr>
            <a:xfrm flipH="1">
              <a:off x="6903241" y="1806722"/>
              <a:ext cx="2000652" cy="1157104"/>
            </a:xfrm>
            <a:custGeom>
              <a:avLst/>
              <a:gdLst>
                <a:gd name="connsiteX0" fmla="*/ 0 w 396160"/>
                <a:gd name="connsiteY0" fmla="*/ 1156448 h 1156448"/>
                <a:gd name="connsiteX1" fmla="*/ 0 w 396160"/>
                <a:gd name="connsiteY1" fmla="*/ 0 h 1156448"/>
                <a:gd name="connsiteX2" fmla="*/ 396160 w 396160"/>
                <a:gd name="connsiteY2" fmla="*/ 1156448 h 1156448"/>
                <a:gd name="connsiteX3" fmla="*/ 0 w 396160"/>
                <a:gd name="connsiteY3" fmla="*/ 1156448 h 1156448"/>
                <a:gd name="connsiteX0" fmla="*/ 0 w 1738072"/>
                <a:gd name="connsiteY0" fmla="*/ 1156448 h 1809591"/>
                <a:gd name="connsiteX1" fmla="*/ 0 w 1738072"/>
                <a:gd name="connsiteY1" fmla="*/ 0 h 1809591"/>
                <a:gd name="connsiteX2" fmla="*/ 1738072 w 1738072"/>
                <a:gd name="connsiteY2" fmla="*/ 1809591 h 1809591"/>
                <a:gd name="connsiteX3" fmla="*/ 0 w 1738072"/>
                <a:gd name="connsiteY3" fmla="*/ 1156448 h 1809591"/>
                <a:gd name="connsiteX0" fmla="*/ 0 w 1821199"/>
                <a:gd name="connsiteY0" fmla="*/ 1156448 h 1477452"/>
                <a:gd name="connsiteX1" fmla="*/ 0 w 1821199"/>
                <a:gd name="connsiteY1" fmla="*/ 0 h 1477452"/>
                <a:gd name="connsiteX2" fmla="*/ 1821199 w 1821199"/>
                <a:gd name="connsiteY2" fmla="*/ 1477452 h 1477452"/>
                <a:gd name="connsiteX3" fmla="*/ 0 w 1821199"/>
                <a:gd name="connsiteY3" fmla="*/ 1156448 h 1477452"/>
                <a:gd name="connsiteX0" fmla="*/ 0 w 1868700"/>
                <a:gd name="connsiteY0" fmla="*/ 1156448 h 1315871"/>
                <a:gd name="connsiteX1" fmla="*/ 0 w 1868700"/>
                <a:gd name="connsiteY1" fmla="*/ 0 h 1315871"/>
                <a:gd name="connsiteX2" fmla="*/ 1868700 w 1868700"/>
                <a:gd name="connsiteY2" fmla="*/ 1315871 h 1315871"/>
                <a:gd name="connsiteX3" fmla="*/ 0 w 1868700"/>
                <a:gd name="connsiteY3" fmla="*/ 1156448 h 1315871"/>
              </a:gdLst>
              <a:ahLst/>
              <a:cxnLst>
                <a:cxn ang="0">
                  <a:pos x="connsiteX0" y="connsiteY0"/>
                </a:cxn>
                <a:cxn ang="0">
                  <a:pos x="connsiteX1" y="connsiteY1"/>
                </a:cxn>
                <a:cxn ang="0">
                  <a:pos x="connsiteX2" y="connsiteY2"/>
                </a:cxn>
                <a:cxn ang="0">
                  <a:pos x="connsiteX3" y="connsiteY3"/>
                </a:cxn>
              </a:cxnLst>
              <a:rect l="l" t="t" r="r" b="b"/>
              <a:pathLst>
                <a:path w="1868700" h="1315871">
                  <a:moveTo>
                    <a:pt x="0" y="1156448"/>
                  </a:moveTo>
                  <a:lnTo>
                    <a:pt x="0" y="0"/>
                  </a:lnTo>
                  <a:lnTo>
                    <a:pt x="1868700" y="1315871"/>
                  </a:lnTo>
                  <a:lnTo>
                    <a:pt x="0" y="1156448"/>
                  </a:lnTo>
                  <a:close/>
                </a:path>
              </a:pathLst>
            </a:custGeom>
            <a:solidFill>
              <a:srgbClr val="D83B01">
                <a:alpha val="20000"/>
              </a:srgbClr>
            </a:solidFill>
            <a:ln>
              <a:solidFill>
                <a:srgbClr val="D83B0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0834" tIns="80666" rIns="100834" bIns="80666" numCol="1" spcCol="0" rtlCol="0" fromWordArt="0" anchor="t" anchorCtr="0" forceAA="0" compatLnSpc="1">
              <a:prstTxWarp prst="textNoShape">
                <a:avLst/>
              </a:prstTxWarp>
              <a:noAutofit/>
            </a:bodyPr>
            <a:lstStyle/>
            <a:p>
              <a:pPr algn="ctr" defTabSz="672334">
                <a:lnSpc>
                  <a:spcPct val="90000"/>
                </a:lnSpc>
                <a:spcBef>
                  <a:spcPts val="441"/>
                </a:spcBef>
              </a:pPr>
              <a:endParaRPr lang="en-US" sz="1471" dirty="0" err="1">
                <a:solidFill>
                  <a:srgbClr val="FFFFFF"/>
                </a:solidFill>
              </a:endParaRPr>
            </a:p>
          </p:txBody>
        </p:sp>
        <p:sp>
          <p:nvSpPr>
            <p:cNvPr id="6" name="Windows triangle"/>
            <p:cNvSpPr/>
            <p:nvPr/>
          </p:nvSpPr>
          <p:spPr>
            <a:xfrm>
              <a:off x="3463696" y="1809899"/>
              <a:ext cx="1712211" cy="1156707"/>
            </a:xfrm>
            <a:custGeom>
              <a:avLst/>
              <a:gdLst>
                <a:gd name="connsiteX0" fmla="*/ 0 w 396160"/>
                <a:gd name="connsiteY0" fmla="*/ 1156448 h 1156448"/>
                <a:gd name="connsiteX1" fmla="*/ 0 w 396160"/>
                <a:gd name="connsiteY1" fmla="*/ 0 h 1156448"/>
                <a:gd name="connsiteX2" fmla="*/ 396160 w 396160"/>
                <a:gd name="connsiteY2" fmla="*/ 1156448 h 1156448"/>
                <a:gd name="connsiteX3" fmla="*/ 0 w 396160"/>
                <a:gd name="connsiteY3" fmla="*/ 1156448 h 1156448"/>
                <a:gd name="connsiteX0" fmla="*/ 0 w 1738072"/>
                <a:gd name="connsiteY0" fmla="*/ 1156448 h 1809591"/>
                <a:gd name="connsiteX1" fmla="*/ 0 w 1738072"/>
                <a:gd name="connsiteY1" fmla="*/ 0 h 1809591"/>
                <a:gd name="connsiteX2" fmla="*/ 1738072 w 1738072"/>
                <a:gd name="connsiteY2" fmla="*/ 1809591 h 1809591"/>
                <a:gd name="connsiteX3" fmla="*/ 0 w 1738072"/>
                <a:gd name="connsiteY3" fmla="*/ 1156448 h 1809591"/>
                <a:gd name="connsiteX0" fmla="*/ 0 w 1821199"/>
                <a:gd name="connsiteY0" fmla="*/ 1156448 h 1477452"/>
                <a:gd name="connsiteX1" fmla="*/ 0 w 1821199"/>
                <a:gd name="connsiteY1" fmla="*/ 0 h 1477452"/>
                <a:gd name="connsiteX2" fmla="*/ 1821199 w 1821199"/>
                <a:gd name="connsiteY2" fmla="*/ 1477452 h 1477452"/>
                <a:gd name="connsiteX3" fmla="*/ 0 w 1821199"/>
                <a:gd name="connsiteY3" fmla="*/ 1156448 h 1477452"/>
                <a:gd name="connsiteX0" fmla="*/ 0 w 1868700"/>
                <a:gd name="connsiteY0" fmla="*/ 1156448 h 1315871"/>
                <a:gd name="connsiteX1" fmla="*/ 0 w 1868700"/>
                <a:gd name="connsiteY1" fmla="*/ 0 h 1315871"/>
                <a:gd name="connsiteX2" fmla="*/ 1868700 w 1868700"/>
                <a:gd name="connsiteY2" fmla="*/ 1315871 h 1315871"/>
                <a:gd name="connsiteX3" fmla="*/ 0 w 1868700"/>
                <a:gd name="connsiteY3" fmla="*/ 1156448 h 1315871"/>
              </a:gdLst>
              <a:ahLst/>
              <a:cxnLst>
                <a:cxn ang="0">
                  <a:pos x="connsiteX0" y="connsiteY0"/>
                </a:cxn>
                <a:cxn ang="0">
                  <a:pos x="connsiteX1" y="connsiteY1"/>
                </a:cxn>
                <a:cxn ang="0">
                  <a:pos x="connsiteX2" y="connsiteY2"/>
                </a:cxn>
                <a:cxn ang="0">
                  <a:pos x="connsiteX3" y="connsiteY3"/>
                </a:cxn>
              </a:cxnLst>
              <a:rect l="l" t="t" r="r" b="b"/>
              <a:pathLst>
                <a:path w="1868700" h="1315871">
                  <a:moveTo>
                    <a:pt x="0" y="1156448"/>
                  </a:moveTo>
                  <a:lnTo>
                    <a:pt x="0" y="0"/>
                  </a:lnTo>
                  <a:lnTo>
                    <a:pt x="1868700" y="1315871"/>
                  </a:lnTo>
                  <a:lnTo>
                    <a:pt x="0" y="1156448"/>
                  </a:lnTo>
                  <a:close/>
                </a:path>
              </a:pathLst>
            </a:custGeom>
            <a:solidFill>
              <a:srgbClr val="00BCF2">
                <a:alpha val="20000"/>
              </a:srgbClr>
            </a:solidFill>
            <a:ln>
              <a:solidFill>
                <a:srgbClr val="00BCF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0834" tIns="80666" rIns="100834" bIns="80666" numCol="1" spcCol="0" rtlCol="0" fromWordArt="0" anchor="t" anchorCtr="0" forceAA="0" compatLnSpc="1">
              <a:prstTxWarp prst="textNoShape">
                <a:avLst/>
              </a:prstTxWarp>
              <a:noAutofit/>
            </a:bodyPr>
            <a:lstStyle/>
            <a:p>
              <a:pPr algn="ctr" defTabSz="672334">
                <a:lnSpc>
                  <a:spcPct val="90000"/>
                </a:lnSpc>
                <a:spcBef>
                  <a:spcPts val="441"/>
                </a:spcBef>
              </a:pPr>
              <a:endParaRPr lang="en-US" sz="1471" dirty="0" err="1">
                <a:solidFill>
                  <a:srgbClr val="FFFFFF"/>
                </a:solidFill>
              </a:endParaRPr>
            </a:p>
          </p:txBody>
        </p:sp>
        <p:sp>
          <p:nvSpPr>
            <p:cNvPr id="7" name="Middleware triangle"/>
            <p:cNvSpPr/>
            <p:nvPr/>
          </p:nvSpPr>
          <p:spPr>
            <a:xfrm flipV="1">
              <a:off x="3463695" y="4605130"/>
              <a:ext cx="1959987" cy="1460445"/>
            </a:xfrm>
            <a:custGeom>
              <a:avLst/>
              <a:gdLst>
                <a:gd name="connsiteX0" fmla="*/ 0 w 396160"/>
                <a:gd name="connsiteY0" fmla="*/ 1156448 h 1156448"/>
                <a:gd name="connsiteX1" fmla="*/ 0 w 396160"/>
                <a:gd name="connsiteY1" fmla="*/ 0 h 1156448"/>
                <a:gd name="connsiteX2" fmla="*/ 396160 w 396160"/>
                <a:gd name="connsiteY2" fmla="*/ 1156448 h 1156448"/>
                <a:gd name="connsiteX3" fmla="*/ 0 w 396160"/>
                <a:gd name="connsiteY3" fmla="*/ 1156448 h 1156448"/>
                <a:gd name="connsiteX0" fmla="*/ 0 w 1738072"/>
                <a:gd name="connsiteY0" fmla="*/ 1156448 h 1809591"/>
                <a:gd name="connsiteX1" fmla="*/ 0 w 1738072"/>
                <a:gd name="connsiteY1" fmla="*/ 0 h 1809591"/>
                <a:gd name="connsiteX2" fmla="*/ 1738072 w 1738072"/>
                <a:gd name="connsiteY2" fmla="*/ 1809591 h 1809591"/>
                <a:gd name="connsiteX3" fmla="*/ 0 w 1738072"/>
                <a:gd name="connsiteY3" fmla="*/ 1156448 h 1809591"/>
              </a:gdLst>
              <a:ahLst/>
              <a:cxnLst>
                <a:cxn ang="0">
                  <a:pos x="connsiteX0" y="connsiteY0"/>
                </a:cxn>
                <a:cxn ang="0">
                  <a:pos x="connsiteX1" y="connsiteY1"/>
                </a:cxn>
                <a:cxn ang="0">
                  <a:pos x="connsiteX2" y="connsiteY2"/>
                </a:cxn>
                <a:cxn ang="0">
                  <a:pos x="connsiteX3" y="connsiteY3"/>
                </a:cxn>
              </a:cxnLst>
              <a:rect l="l" t="t" r="r" b="b"/>
              <a:pathLst>
                <a:path w="1738072" h="1809591">
                  <a:moveTo>
                    <a:pt x="0" y="1156448"/>
                  </a:moveTo>
                  <a:lnTo>
                    <a:pt x="0" y="0"/>
                  </a:lnTo>
                  <a:lnTo>
                    <a:pt x="1738072" y="1809591"/>
                  </a:lnTo>
                  <a:lnTo>
                    <a:pt x="0" y="1156448"/>
                  </a:lnTo>
                  <a:close/>
                </a:path>
              </a:pathLst>
            </a:custGeom>
            <a:solidFill>
              <a:srgbClr val="107C10">
                <a:alpha val="20000"/>
              </a:srgbClr>
            </a:solidFill>
            <a:ln>
              <a:solidFill>
                <a:srgbClr val="107C1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0834" tIns="80666" rIns="100834" bIns="80666" numCol="1" spcCol="0" rtlCol="0" fromWordArt="0" anchor="t" anchorCtr="0" forceAA="0" compatLnSpc="1">
              <a:prstTxWarp prst="textNoShape">
                <a:avLst/>
              </a:prstTxWarp>
              <a:noAutofit/>
            </a:bodyPr>
            <a:lstStyle/>
            <a:p>
              <a:pPr algn="ctr" defTabSz="672334">
                <a:lnSpc>
                  <a:spcPct val="90000"/>
                </a:lnSpc>
                <a:spcBef>
                  <a:spcPts val="441"/>
                </a:spcBef>
              </a:pPr>
              <a:endParaRPr lang="en-US" sz="1471" dirty="0" err="1">
                <a:solidFill>
                  <a:srgbClr val="FFFFFF"/>
                </a:solidFill>
              </a:endParaRPr>
            </a:p>
          </p:txBody>
        </p:sp>
        <p:sp>
          <p:nvSpPr>
            <p:cNvPr id="8" name="Mobile triangle"/>
            <p:cNvSpPr/>
            <p:nvPr/>
          </p:nvSpPr>
          <p:spPr>
            <a:xfrm flipH="1" flipV="1">
              <a:off x="7141829" y="4791509"/>
              <a:ext cx="1751119" cy="1274806"/>
            </a:xfrm>
            <a:custGeom>
              <a:avLst/>
              <a:gdLst>
                <a:gd name="connsiteX0" fmla="*/ 0 w 396160"/>
                <a:gd name="connsiteY0" fmla="*/ 1156448 h 1156448"/>
                <a:gd name="connsiteX1" fmla="*/ 0 w 396160"/>
                <a:gd name="connsiteY1" fmla="*/ 0 h 1156448"/>
                <a:gd name="connsiteX2" fmla="*/ 396160 w 396160"/>
                <a:gd name="connsiteY2" fmla="*/ 1156448 h 1156448"/>
                <a:gd name="connsiteX3" fmla="*/ 0 w 396160"/>
                <a:gd name="connsiteY3" fmla="*/ 1156448 h 1156448"/>
                <a:gd name="connsiteX0" fmla="*/ 0 w 1738072"/>
                <a:gd name="connsiteY0" fmla="*/ 1156448 h 1809591"/>
                <a:gd name="connsiteX1" fmla="*/ 0 w 1738072"/>
                <a:gd name="connsiteY1" fmla="*/ 0 h 1809591"/>
                <a:gd name="connsiteX2" fmla="*/ 1738072 w 1738072"/>
                <a:gd name="connsiteY2" fmla="*/ 1809591 h 1809591"/>
                <a:gd name="connsiteX3" fmla="*/ 0 w 1738072"/>
                <a:gd name="connsiteY3" fmla="*/ 1156448 h 1809591"/>
              </a:gdLst>
              <a:ahLst/>
              <a:cxnLst>
                <a:cxn ang="0">
                  <a:pos x="connsiteX0" y="connsiteY0"/>
                </a:cxn>
                <a:cxn ang="0">
                  <a:pos x="connsiteX1" y="connsiteY1"/>
                </a:cxn>
                <a:cxn ang="0">
                  <a:pos x="connsiteX2" y="connsiteY2"/>
                </a:cxn>
                <a:cxn ang="0">
                  <a:pos x="connsiteX3" y="connsiteY3"/>
                </a:cxn>
              </a:cxnLst>
              <a:rect l="l" t="t" r="r" b="b"/>
              <a:pathLst>
                <a:path w="1738072" h="1809591">
                  <a:moveTo>
                    <a:pt x="0" y="1156448"/>
                  </a:moveTo>
                  <a:lnTo>
                    <a:pt x="0" y="0"/>
                  </a:lnTo>
                  <a:lnTo>
                    <a:pt x="1738072" y="1809591"/>
                  </a:lnTo>
                  <a:lnTo>
                    <a:pt x="0" y="1156448"/>
                  </a:lnTo>
                  <a:close/>
                </a:path>
              </a:pathLst>
            </a:custGeom>
            <a:solidFill>
              <a:srgbClr val="B4009E">
                <a:alpha val="20000"/>
              </a:srgbClr>
            </a:solidFill>
            <a:ln>
              <a:solidFill>
                <a:srgbClr val="B4009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0834" tIns="80666" rIns="100834" bIns="80666" numCol="1" spcCol="0" rtlCol="0" fromWordArt="0" anchor="t" anchorCtr="0" forceAA="0" compatLnSpc="1">
              <a:prstTxWarp prst="textNoShape">
                <a:avLst/>
              </a:prstTxWarp>
              <a:noAutofit/>
            </a:bodyPr>
            <a:lstStyle/>
            <a:p>
              <a:pPr algn="ctr" defTabSz="672334">
                <a:lnSpc>
                  <a:spcPct val="90000"/>
                </a:lnSpc>
                <a:spcBef>
                  <a:spcPts val="441"/>
                </a:spcBef>
              </a:pPr>
              <a:endParaRPr lang="en-US" sz="1471" dirty="0" err="1">
                <a:solidFill>
                  <a:srgbClr val="FFFFFF"/>
                </a:solidFill>
              </a:endParaRPr>
            </a:p>
          </p:txBody>
        </p:sp>
        <p:grpSp>
          <p:nvGrpSpPr>
            <p:cNvPr id="9" name="UWP with Device Families"/>
            <p:cNvGrpSpPr/>
            <p:nvPr/>
          </p:nvGrpSpPr>
          <p:grpSpPr>
            <a:xfrm>
              <a:off x="3256174" y="1498801"/>
              <a:ext cx="5645421" cy="4641384"/>
              <a:chOff x="3476816" y="1632154"/>
              <a:chExt cx="5646221" cy="4642042"/>
            </a:xfrm>
          </p:grpSpPr>
          <p:grpSp>
            <p:nvGrpSpPr>
              <p:cNvPr id="31" name="Group 2"/>
              <p:cNvGrpSpPr/>
              <p:nvPr/>
            </p:nvGrpSpPr>
            <p:grpSpPr>
              <a:xfrm>
                <a:off x="3476816" y="1632154"/>
                <a:ext cx="5646221" cy="4642042"/>
                <a:chOff x="3111335" y="1235347"/>
                <a:chExt cx="5646221" cy="4642042"/>
              </a:xfrm>
            </p:grpSpPr>
            <p:graphicFrame>
              <p:nvGraphicFramePr>
                <p:cNvPr id="35" name="Diagram 6"/>
                <p:cNvGraphicFramePr/>
                <p:nvPr>
                  <p:extLst/>
                </p:nvPr>
              </p:nvGraphicFramePr>
              <p:xfrm>
                <a:off x="3111335" y="1235347"/>
                <a:ext cx="5646221" cy="46420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6" name="TextBox 27"/>
                <p:cNvSpPr txBox="1"/>
                <p:nvPr/>
              </p:nvSpPr>
              <p:spPr>
                <a:xfrm rot="1705757">
                  <a:off x="5728464" y="2096558"/>
                  <a:ext cx="1980245" cy="3410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659113"/>
                  <a:r>
                    <a:rPr lang="en-US" sz="1029" dirty="0">
                      <a:solidFill>
                        <a:srgbClr val="FFFFFF"/>
                      </a:solidFill>
                      <a:cs typeface="Segoe UI" panose="020B0502040204020203" pitchFamily="34" charset="0"/>
                    </a:rPr>
                    <a:t>Desktop</a:t>
                  </a:r>
                </a:p>
              </p:txBody>
            </p:sp>
            <p:sp>
              <p:nvSpPr>
                <p:cNvPr id="37" name="TextBox 28"/>
                <p:cNvSpPr txBox="1"/>
                <p:nvPr/>
              </p:nvSpPr>
              <p:spPr>
                <a:xfrm rot="19603187">
                  <a:off x="5904223" y="4945073"/>
                  <a:ext cx="1621509" cy="3410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659113"/>
                  <a:r>
                    <a:rPr lang="en-US" sz="1029" dirty="0">
                      <a:solidFill>
                        <a:srgbClr val="FFFFFF"/>
                      </a:solidFill>
                      <a:cs typeface="Segoe UI" panose="020B0502040204020203" pitchFamily="34" charset="0"/>
                    </a:rPr>
                    <a:t>Mobile</a:t>
                  </a:r>
                </a:p>
              </p:txBody>
            </p:sp>
            <p:sp>
              <p:nvSpPr>
                <p:cNvPr id="38" name="TextBox 29"/>
                <p:cNvSpPr txBox="1"/>
                <p:nvPr/>
              </p:nvSpPr>
              <p:spPr>
                <a:xfrm>
                  <a:off x="7103658" y="3551923"/>
                  <a:ext cx="930032" cy="3410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659113"/>
                  <a:r>
                    <a:rPr lang="en-US" sz="1029" dirty="0">
                      <a:solidFill>
                        <a:srgbClr val="FFFFFF"/>
                      </a:solidFill>
                      <a:cs typeface="Segoe UI" panose="020B0502040204020203" pitchFamily="34" charset="0"/>
                    </a:rPr>
                    <a:t>Xbox</a:t>
                  </a:r>
                </a:p>
              </p:txBody>
            </p:sp>
            <p:sp>
              <p:nvSpPr>
                <p:cNvPr id="39" name="TextBox 30"/>
                <p:cNvSpPr txBox="1"/>
                <p:nvPr/>
              </p:nvSpPr>
              <p:spPr>
                <a:xfrm>
                  <a:off x="3791115" y="3555492"/>
                  <a:ext cx="930032" cy="3410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659113"/>
                  <a:r>
                    <a:rPr lang="en-US" sz="1029" dirty="0">
                      <a:solidFill>
                        <a:srgbClr val="FFFFFF"/>
                      </a:solidFill>
                      <a:cs typeface="Segoe UI" panose="020B0502040204020203" pitchFamily="34" charset="0"/>
                    </a:rPr>
                    <a:t>IoT</a:t>
                  </a:r>
                </a:p>
              </p:txBody>
            </p:sp>
            <p:sp>
              <p:nvSpPr>
                <p:cNvPr id="40" name="TextBox 31"/>
                <p:cNvSpPr txBox="1"/>
                <p:nvPr/>
              </p:nvSpPr>
              <p:spPr>
                <a:xfrm rot="1818755">
                  <a:off x="4115525" y="4866626"/>
                  <a:ext cx="1951439" cy="3410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659113"/>
                  <a:r>
                    <a:rPr lang="en-US" sz="1029" dirty="0">
                      <a:solidFill>
                        <a:srgbClr val="FFFFFF"/>
                      </a:solidFill>
                      <a:cs typeface="Segoe UI" panose="020B0502040204020203" pitchFamily="34" charset="0"/>
                    </a:rPr>
                    <a:t>Holographic</a:t>
                  </a:r>
                </a:p>
              </p:txBody>
            </p:sp>
            <p:sp>
              <p:nvSpPr>
                <p:cNvPr id="41" name="TextBox 32"/>
                <p:cNvSpPr txBox="1"/>
                <p:nvPr/>
              </p:nvSpPr>
              <p:spPr>
                <a:xfrm rot="19849316">
                  <a:off x="4200173" y="2134074"/>
                  <a:ext cx="1677462" cy="3410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659113"/>
                  <a:r>
                    <a:rPr lang="en-US" sz="1029" dirty="0">
                      <a:solidFill>
                        <a:srgbClr val="FFFFFF"/>
                      </a:solidFill>
                      <a:cs typeface="Segoe UI" panose="020B0502040204020203" pitchFamily="34" charset="0"/>
                    </a:rPr>
                    <a:t>Surface Hub</a:t>
                  </a:r>
                </a:p>
              </p:txBody>
            </p:sp>
          </p:grpSp>
          <p:grpSp>
            <p:nvGrpSpPr>
              <p:cNvPr id="32" name="Group 3"/>
              <p:cNvGrpSpPr/>
              <p:nvPr/>
            </p:nvGrpSpPr>
            <p:grpSpPr>
              <a:xfrm>
                <a:off x="4913729" y="2712495"/>
                <a:ext cx="2743200" cy="2743200"/>
                <a:chOff x="4548248" y="2315688"/>
                <a:chExt cx="2743200" cy="2743200"/>
              </a:xfrm>
            </p:grpSpPr>
            <p:sp>
              <p:nvSpPr>
                <p:cNvPr id="33" name="Oval 4"/>
                <p:cNvSpPr/>
                <p:nvPr/>
              </p:nvSpPr>
              <p:spPr>
                <a:xfrm>
                  <a:off x="4548248" y="2315688"/>
                  <a:ext cx="2743200" cy="2743200"/>
                </a:xfrm>
                <a:prstGeom prst="ellipse">
                  <a:avLst/>
                </a:prstGeom>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672334">
                    <a:lnSpc>
                      <a:spcPct val="90000"/>
                    </a:lnSpc>
                    <a:spcBef>
                      <a:spcPts val="441"/>
                    </a:spcBef>
                  </a:pPr>
                  <a:endParaRPr lang="en-US" sz="1471" dirty="0">
                    <a:ln w="38100">
                      <a:noFill/>
                    </a:ln>
                    <a:solidFill>
                      <a:srgbClr val="FFFFFF"/>
                    </a:solidFill>
                  </a:endParaRPr>
                </a:p>
              </p:txBody>
            </p:sp>
            <p:sp>
              <p:nvSpPr>
                <p:cNvPr id="34" name="TextBox 5"/>
                <p:cNvSpPr txBox="1"/>
                <p:nvPr/>
              </p:nvSpPr>
              <p:spPr>
                <a:xfrm>
                  <a:off x="4548248" y="3314197"/>
                  <a:ext cx="2743200" cy="775794"/>
                </a:xfrm>
                <a:prstGeom prst="rect">
                  <a:avLst/>
                </a:prstGeom>
                <a:noFill/>
              </p:spPr>
              <p:txBody>
                <a:bodyPr wrap="square" lIns="100834" tIns="80666" rIns="100834" bIns="80666" rtlCol="0" anchor="ctr">
                  <a:spAutoFit/>
                </a:bodyPr>
                <a:lstStyle/>
                <a:p>
                  <a:pPr algn="ctr" defTabSz="672334">
                    <a:lnSpc>
                      <a:spcPct val="90000"/>
                    </a:lnSpc>
                    <a:spcBef>
                      <a:spcPts val="441"/>
                    </a:spcBef>
                    <a:spcAft>
                      <a:spcPts val="882"/>
                    </a:spcAft>
                  </a:pPr>
                  <a:r>
                    <a:rPr lang="en-US" sz="1471" dirty="0">
                      <a:solidFill>
                        <a:srgbClr val="FFFFFF"/>
                      </a:solidFill>
                      <a:latin typeface="Segoe Pro Semibold" panose="020B0702040504020203" pitchFamily="34" charset="0"/>
                    </a:rPr>
                    <a:t>Universal </a:t>
                  </a:r>
                  <a:br>
                    <a:rPr lang="en-US" sz="1471" dirty="0">
                      <a:solidFill>
                        <a:srgbClr val="FFFFFF"/>
                      </a:solidFill>
                      <a:latin typeface="Segoe Pro Semibold" panose="020B0702040504020203" pitchFamily="34" charset="0"/>
                    </a:rPr>
                  </a:br>
                  <a:r>
                    <a:rPr lang="en-US" sz="1471" dirty="0">
                      <a:solidFill>
                        <a:srgbClr val="FFFFFF"/>
                      </a:solidFill>
                      <a:latin typeface="Segoe Pro Semibold" panose="020B0702040504020203" pitchFamily="34" charset="0"/>
                    </a:rPr>
                    <a:t>Windows Platform</a:t>
                  </a:r>
                </a:p>
              </p:txBody>
            </p:sp>
          </p:grpSp>
        </p:grpSp>
        <p:grpSp>
          <p:nvGrpSpPr>
            <p:cNvPr id="10" name="Middleware"/>
            <p:cNvGrpSpPr/>
            <p:nvPr/>
          </p:nvGrpSpPr>
          <p:grpSpPr>
            <a:xfrm>
              <a:off x="446603" y="4739528"/>
              <a:ext cx="3017092" cy="1554260"/>
              <a:chOff x="451261" y="4553029"/>
              <a:chExt cx="3017520" cy="1554480"/>
            </a:xfrm>
          </p:grpSpPr>
          <p:sp>
            <p:nvSpPr>
              <p:cNvPr id="28" name="Rounded Rectangle 69"/>
              <p:cNvSpPr/>
              <p:nvPr/>
            </p:nvSpPr>
            <p:spPr>
              <a:xfrm>
                <a:off x="451261" y="4553029"/>
                <a:ext cx="3017520" cy="1554480"/>
              </a:xfrm>
              <a:prstGeom prst="roundRect">
                <a:avLst/>
              </a:prstGeom>
              <a:solidFill>
                <a:srgbClr val="107C10">
                  <a:alpha val="20000"/>
                </a:srgbClr>
              </a:solidFill>
              <a:ln w="19050">
                <a:solidFill>
                  <a:srgbClr val="107C10"/>
                </a:solid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67222" tIns="67222" rIns="67222" bIns="67222" numCol="1" spcCol="0" rtlCol="0" fromWordArt="0" anchor="t" anchorCtr="0" forceAA="0" compatLnSpc="1">
                <a:prstTxWarp prst="textNoShape">
                  <a:avLst/>
                </a:prstTxWarp>
                <a:noAutofit/>
              </a:bodyPr>
              <a:lstStyle/>
              <a:p>
                <a:pPr defTabSz="672334">
                  <a:lnSpc>
                    <a:spcPct val="90000"/>
                  </a:lnSpc>
                  <a:spcBef>
                    <a:spcPts val="441"/>
                  </a:spcBef>
                </a:pPr>
                <a:r>
                  <a:rPr lang="en-US" sz="1176" dirty="0">
                    <a:solidFill>
                      <a:srgbClr val="107C10"/>
                    </a:solidFill>
                  </a:rPr>
                  <a:t>Middleware Platforms</a:t>
                </a:r>
              </a:p>
            </p:txBody>
          </p:sp>
          <p:sp>
            <p:nvSpPr>
              <p:cNvPr id="29" name="Rectangle 28"/>
              <p:cNvSpPr/>
              <p:nvPr/>
            </p:nvSpPr>
            <p:spPr>
              <a:xfrm>
                <a:off x="591693" y="5058260"/>
                <a:ext cx="2743200" cy="365760"/>
              </a:xfrm>
              <a:prstGeom prst="rect">
                <a:avLst/>
              </a:prstGeom>
              <a:solidFill>
                <a:srgbClr val="107C1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222" tIns="67222" rIns="67222" bIns="67222" numCol="1" spcCol="0" rtlCol="0" fromWordArt="0" anchor="ctr" anchorCtr="0" forceAA="0" compatLnSpc="1">
                <a:prstTxWarp prst="textNoShape">
                  <a:avLst/>
                </a:prstTxWarp>
                <a:noAutofit/>
              </a:bodyPr>
              <a:lstStyle/>
              <a:p>
                <a:pPr defTabSz="672334">
                  <a:lnSpc>
                    <a:spcPct val="90000"/>
                  </a:lnSpc>
                  <a:spcBef>
                    <a:spcPts val="441"/>
                  </a:spcBef>
                </a:pPr>
                <a:r>
                  <a:rPr lang="en-US" sz="882" dirty="0">
                    <a:solidFill>
                      <a:srgbClr val="FFFFFF"/>
                    </a:solidFill>
                    <a:latin typeface="Segoe Pro Semibold" panose="020B0702040504020203" pitchFamily="34" charset="0"/>
                  </a:rPr>
                  <a:t>Middleware Partners </a:t>
                </a:r>
                <a:r>
                  <a:rPr lang="en-US" sz="882" dirty="0">
                    <a:solidFill>
                      <a:srgbClr val="FFFFFF"/>
                    </a:solidFill>
                    <a:latin typeface="Segoe UI Light"/>
                  </a:rPr>
                  <a:t>(e.g., Xamarin)</a:t>
                </a:r>
              </a:p>
            </p:txBody>
          </p:sp>
          <p:sp>
            <p:nvSpPr>
              <p:cNvPr id="30" name="Rectangle 29"/>
              <p:cNvSpPr/>
              <p:nvPr/>
            </p:nvSpPr>
            <p:spPr>
              <a:xfrm>
                <a:off x="591693" y="5522025"/>
                <a:ext cx="2743200" cy="365760"/>
              </a:xfrm>
              <a:prstGeom prst="rect">
                <a:avLst/>
              </a:prstGeom>
              <a:solidFill>
                <a:srgbClr val="107C1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222" tIns="67222" rIns="67222" bIns="67222" numCol="1" spcCol="0" rtlCol="0" fromWordArt="0" anchor="ctr" anchorCtr="0" forceAA="0" compatLnSpc="1">
                <a:prstTxWarp prst="textNoShape">
                  <a:avLst/>
                </a:prstTxWarp>
                <a:noAutofit/>
              </a:bodyPr>
              <a:lstStyle/>
              <a:p>
                <a:pPr defTabSz="672334">
                  <a:lnSpc>
                    <a:spcPct val="90000"/>
                  </a:lnSpc>
                  <a:spcBef>
                    <a:spcPts val="441"/>
                  </a:spcBef>
                </a:pPr>
                <a:r>
                  <a:rPr lang="en-US" sz="882" dirty="0">
                    <a:solidFill>
                      <a:srgbClr val="FFFFFF"/>
                    </a:solidFill>
                    <a:latin typeface="Segoe Pro Semibold" panose="020B0702040504020203" pitchFamily="34" charset="0"/>
                  </a:rPr>
                  <a:t>Game Engine Partners </a:t>
                </a:r>
                <a:r>
                  <a:rPr lang="en-US" sz="882" dirty="0">
                    <a:solidFill>
                      <a:srgbClr val="FFFFFF"/>
                    </a:solidFill>
                    <a:latin typeface="Segoe UI Light"/>
                  </a:rPr>
                  <a:t>(e.g., Unity)</a:t>
                </a:r>
              </a:p>
            </p:txBody>
          </p:sp>
        </p:grpSp>
        <p:grpSp>
          <p:nvGrpSpPr>
            <p:cNvPr id="11" name="Windows"/>
            <p:cNvGrpSpPr/>
            <p:nvPr/>
          </p:nvGrpSpPr>
          <p:grpSpPr>
            <a:xfrm>
              <a:off x="446603" y="1529687"/>
              <a:ext cx="3017092" cy="2011394"/>
              <a:chOff x="445801" y="1529417"/>
              <a:chExt cx="3017520" cy="2011680"/>
            </a:xfrm>
          </p:grpSpPr>
          <p:sp>
            <p:nvSpPr>
              <p:cNvPr id="24" name="Rounded Rectangle 26"/>
              <p:cNvSpPr/>
              <p:nvPr/>
            </p:nvSpPr>
            <p:spPr>
              <a:xfrm>
                <a:off x="445801" y="1529417"/>
                <a:ext cx="3017520" cy="2011680"/>
              </a:xfrm>
              <a:prstGeom prst="roundRect">
                <a:avLst/>
              </a:prstGeom>
              <a:solidFill>
                <a:srgbClr val="00BCF2">
                  <a:alpha val="20000"/>
                </a:srgbClr>
              </a:solidFill>
              <a:ln w="19050">
                <a:solidFill>
                  <a:srgbClr val="00BCF2"/>
                </a:solid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67222" tIns="67222" rIns="67222" bIns="67222" numCol="1" spcCol="0" rtlCol="0" fromWordArt="0" anchor="t" anchorCtr="0" forceAA="0" compatLnSpc="1">
                <a:prstTxWarp prst="textNoShape">
                  <a:avLst/>
                </a:prstTxWarp>
                <a:noAutofit/>
              </a:bodyPr>
              <a:lstStyle/>
              <a:p>
                <a:pPr defTabSz="672334">
                  <a:lnSpc>
                    <a:spcPct val="90000"/>
                  </a:lnSpc>
                  <a:spcBef>
                    <a:spcPts val="441"/>
                  </a:spcBef>
                </a:pPr>
                <a:r>
                  <a:rPr lang="en-US" sz="1176" dirty="0">
                    <a:solidFill>
                      <a:srgbClr val="00188F"/>
                    </a:solidFill>
                  </a:rPr>
                  <a:t>Windows Platform</a:t>
                </a:r>
              </a:p>
            </p:txBody>
          </p:sp>
          <p:sp>
            <p:nvSpPr>
              <p:cNvPr id="25" name="Rectangle 27"/>
              <p:cNvSpPr/>
              <p:nvPr/>
            </p:nvSpPr>
            <p:spPr>
              <a:xfrm>
                <a:off x="586233" y="2025096"/>
                <a:ext cx="2743200" cy="365760"/>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222" tIns="67222" rIns="67222" bIns="67222" numCol="1" spcCol="0" rtlCol="0" fromWordArt="0" anchor="ctr" anchorCtr="0" forceAA="0" compatLnSpc="1">
                <a:prstTxWarp prst="textNoShape">
                  <a:avLst/>
                </a:prstTxWarp>
                <a:noAutofit/>
              </a:bodyPr>
              <a:lstStyle/>
              <a:p>
                <a:pPr defTabSz="672334">
                  <a:lnSpc>
                    <a:spcPct val="90000"/>
                  </a:lnSpc>
                  <a:spcBef>
                    <a:spcPts val="441"/>
                  </a:spcBef>
                </a:pPr>
                <a:r>
                  <a:rPr lang="en-US" sz="882" dirty="0">
                    <a:solidFill>
                      <a:srgbClr val="FFFFFF"/>
                    </a:solidFill>
                    <a:latin typeface="Segoe Pro Semibold" panose="020B0702040504020203" pitchFamily="34" charset="0"/>
                  </a:rPr>
                  <a:t>Universal Windows 8 Apps</a:t>
                </a:r>
                <a:r>
                  <a:rPr lang="en-US" sz="588" dirty="0">
                    <a:solidFill>
                      <a:srgbClr val="FFFFFF"/>
                    </a:solidFill>
                    <a:latin typeface="Segoe UI Light"/>
                  </a:rPr>
                  <a:t> </a:t>
                </a:r>
                <a:r>
                  <a:rPr lang="en-US" sz="662" dirty="0">
                    <a:solidFill>
                      <a:srgbClr val="FFFFFF"/>
                    </a:solidFill>
                    <a:latin typeface="Segoe UI Light"/>
                  </a:rPr>
                  <a:t>(C++/C#/JS)</a:t>
                </a:r>
              </a:p>
            </p:txBody>
          </p:sp>
          <p:sp>
            <p:nvSpPr>
              <p:cNvPr id="26" name="Rectangle 28"/>
              <p:cNvSpPr/>
              <p:nvPr/>
            </p:nvSpPr>
            <p:spPr>
              <a:xfrm>
                <a:off x="586233" y="2488861"/>
                <a:ext cx="2743200" cy="365760"/>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222" tIns="67222" rIns="67222" bIns="67222" numCol="1" spcCol="0" rtlCol="0" fromWordArt="0" anchor="ctr" anchorCtr="0" forceAA="0" compatLnSpc="1">
                <a:prstTxWarp prst="textNoShape">
                  <a:avLst/>
                </a:prstTxWarp>
                <a:noAutofit/>
              </a:bodyPr>
              <a:lstStyle/>
              <a:p>
                <a:pPr defTabSz="672334">
                  <a:lnSpc>
                    <a:spcPct val="90000"/>
                  </a:lnSpc>
                  <a:spcBef>
                    <a:spcPts val="441"/>
                  </a:spcBef>
                </a:pPr>
                <a:r>
                  <a:rPr lang="en-US" sz="882" dirty="0">
                    <a:solidFill>
                      <a:srgbClr val="FFFFFF"/>
                    </a:solidFill>
                    <a:latin typeface="Segoe Pro Semibold" panose="020B0702040504020203" pitchFamily="34" charset="0"/>
                  </a:rPr>
                  <a:t>Universal Windows 10 Apps</a:t>
                </a:r>
                <a:r>
                  <a:rPr lang="en-US" sz="588" dirty="0">
                    <a:solidFill>
                      <a:srgbClr val="FFFFFF"/>
                    </a:solidFill>
                    <a:latin typeface="Segoe UI Light"/>
                  </a:rPr>
                  <a:t> </a:t>
                </a:r>
                <a:r>
                  <a:rPr lang="en-US" sz="294" dirty="0">
                    <a:solidFill>
                      <a:srgbClr val="FFFFFF"/>
                    </a:solidFill>
                    <a:latin typeface="Segoe UI Light"/>
                  </a:rPr>
                  <a:t> </a:t>
                </a:r>
                <a:r>
                  <a:rPr lang="en-US" sz="662" dirty="0">
                    <a:solidFill>
                      <a:srgbClr val="FFFFFF"/>
                    </a:solidFill>
                    <a:latin typeface="Segoe UI Light"/>
                  </a:rPr>
                  <a:t>(C++/C#/JS)</a:t>
                </a:r>
              </a:p>
            </p:txBody>
          </p:sp>
          <p:sp>
            <p:nvSpPr>
              <p:cNvPr id="27" name="Rectangle 29"/>
              <p:cNvSpPr/>
              <p:nvPr/>
            </p:nvSpPr>
            <p:spPr>
              <a:xfrm>
                <a:off x="582961" y="2950022"/>
                <a:ext cx="2743200" cy="365760"/>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222" tIns="67222" rIns="67222" bIns="67222" numCol="1" spcCol="0" rtlCol="0" fromWordArt="0" anchor="ctr" anchorCtr="0" forceAA="0" compatLnSpc="1">
                <a:prstTxWarp prst="textNoShape">
                  <a:avLst/>
                </a:prstTxWarp>
                <a:noAutofit/>
              </a:bodyPr>
              <a:lstStyle/>
              <a:p>
                <a:pPr defTabSz="672334">
                  <a:lnSpc>
                    <a:spcPct val="90000"/>
                  </a:lnSpc>
                  <a:spcBef>
                    <a:spcPts val="441"/>
                  </a:spcBef>
                </a:pPr>
                <a:r>
                  <a:rPr lang="en-US" sz="882" dirty="0">
                    <a:solidFill>
                      <a:srgbClr val="FFFFFF"/>
                    </a:solidFill>
                    <a:latin typeface="Segoe Pro Semibold" panose="020B0702040504020203" pitchFamily="34" charset="0"/>
                  </a:rPr>
                  <a:t>Project Centennial </a:t>
                </a:r>
                <a:r>
                  <a:rPr lang="en-US" sz="882" dirty="0">
                    <a:solidFill>
                      <a:srgbClr val="FFFFFF"/>
                    </a:solidFill>
                    <a:latin typeface="Segoe UI Light"/>
                  </a:rPr>
                  <a:t>(Classic Apps)</a:t>
                </a:r>
              </a:p>
            </p:txBody>
          </p:sp>
        </p:grpSp>
        <p:grpSp>
          <p:nvGrpSpPr>
            <p:cNvPr id="13" name="Web"/>
            <p:cNvGrpSpPr/>
            <p:nvPr/>
          </p:nvGrpSpPr>
          <p:grpSpPr>
            <a:xfrm>
              <a:off x="8904844" y="1529689"/>
              <a:ext cx="3017092" cy="2011394"/>
              <a:chOff x="8905242" y="1529419"/>
              <a:chExt cx="3017520" cy="2011680"/>
            </a:xfrm>
          </p:grpSpPr>
          <p:sp>
            <p:nvSpPr>
              <p:cNvPr id="20" name="Rounded Rectangle 36"/>
              <p:cNvSpPr/>
              <p:nvPr/>
            </p:nvSpPr>
            <p:spPr>
              <a:xfrm>
                <a:off x="8905242" y="1529419"/>
                <a:ext cx="3017520" cy="2011680"/>
              </a:xfrm>
              <a:prstGeom prst="roundRect">
                <a:avLst/>
              </a:prstGeom>
              <a:solidFill>
                <a:srgbClr val="D83B01">
                  <a:alpha val="20000"/>
                </a:srgbClr>
              </a:solidFill>
              <a:ln w="19050">
                <a:solidFill>
                  <a:srgbClr val="D83B01"/>
                </a:solid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67222" tIns="67222" rIns="67222" bIns="67222" numCol="1" spcCol="0" rtlCol="0" fromWordArt="0" anchor="t" anchorCtr="0" forceAA="0" compatLnSpc="1">
                <a:prstTxWarp prst="textNoShape">
                  <a:avLst/>
                </a:prstTxWarp>
                <a:noAutofit/>
              </a:bodyPr>
              <a:lstStyle/>
              <a:p>
                <a:pPr defTabSz="672334">
                  <a:lnSpc>
                    <a:spcPct val="90000"/>
                  </a:lnSpc>
                  <a:spcBef>
                    <a:spcPts val="441"/>
                  </a:spcBef>
                </a:pPr>
                <a:r>
                  <a:rPr lang="en-US" sz="1176" dirty="0">
                    <a:solidFill>
                      <a:srgbClr val="D83B01"/>
                    </a:solidFill>
                  </a:rPr>
                  <a:t>Web Platform</a:t>
                </a:r>
              </a:p>
            </p:txBody>
          </p:sp>
          <p:sp>
            <p:nvSpPr>
              <p:cNvPr id="21" name="Rectangle 37"/>
              <p:cNvSpPr/>
              <p:nvPr/>
            </p:nvSpPr>
            <p:spPr>
              <a:xfrm>
                <a:off x="9052626" y="2025094"/>
                <a:ext cx="2743200" cy="365760"/>
              </a:xfrm>
              <a:prstGeom prst="rect">
                <a:avLst/>
              </a:prstGeom>
              <a:solidFill>
                <a:srgbClr val="D83B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222" tIns="67222" rIns="67222" bIns="67222" numCol="1" spcCol="0" rtlCol="0" fromWordArt="0" anchor="ctr" anchorCtr="0" forceAA="0" compatLnSpc="1">
                <a:prstTxWarp prst="textNoShape">
                  <a:avLst/>
                </a:prstTxWarp>
                <a:noAutofit/>
              </a:bodyPr>
              <a:lstStyle/>
              <a:p>
                <a:pPr defTabSz="672334">
                  <a:lnSpc>
                    <a:spcPct val="90000"/>
                  </a:lnSpc>
                  <a:spcBef>
                    <a:spcPts val="441"/>
                  </a:spcBef>
                </a:pPr>
                <a:r>
                  <a:rPr lang="en-US" sz="882" dirty="0">
                    <a:solidFill>
                      <a:srgbClr val="FFFFFF"/>
                    </a:solidFill>
                    <a:latin typeface="Segoe Pro Semibold" panose="020B0702040504020203" pitchFamily="34" charset="0"/>
                  </a:rPr>
                  <a:t>Microsoft Edge HTML Engine</a:t>
                </a:r>
              </a:p>
            </p:txBody>
          </p:sp>
          <p:sp>
            <p:nvSpPr>
              <p:cNvPr id="22" name="Rectangle 38"/>
              <p:cNvSpPr/>
              <p:nvPr/>
            </p:nvSpPr>
            <p:spPr>
              <a:xfrm>
                <a:off x="9052626" y="2488859"/>
                <a:ext cx="2743200" cy="365760"/>
              </a:xfrm>
              <a:prstGeom prst="rect">
                <a:avLst/>
              </a:prstGeom>
              <a:solidFill>
                <a:srgbClr val="D83B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222" tIns="67222" rIns="67222" bIns="67222" numCol="1" spcCol="0" rtlCol="0" fromWordArt="0" anchor="ctr" anchorCtr="0" forceAA="0" compatLnSpc="1">
                <a:prstTxWarp prst="textNoShape">
                  <a:avLst/>
                </a:prstTxWarp>
                <a:noAutofit/>
              </a:bodyPr>
              <a:lstStyle/>
              <a:p>
                <a:pPr defTabSz="672334">
                  <a:lnSpc>
                    <a:spcPct val="90000"/>
                  </a:lnSpc>
                  <a:spcBef>
                    <a:spcPts val="441"/>
                  </a:spcBef>
                </a:pPr>
                <a:r>
                  <a:rPr lang="en-US" sz="882" dirty="0">
                    <a:solidFill>
                      <a:srgbClr val="FFFFFF"/>
                    </a:solidFill>
                    <a:latin typeface="Segoe Pro Semibold" panose="020B0702040504020203" pitchFamily="34" charset="0"/>
                  </a:rPr>
                  <a:t>Cordova Tooling</a:t>
                </a:r>
                <a:r>
                  <a:rPr lang="en-US" sz="882" dirty="0">
                    <a:solidFill>
                      <a:srgbClr val="FFFFFF"/>
                    </a:solidFill>
                    <a:latin typeface="Segoe UI Light"/>
                  </a:rPr>
                  <a:t> (HTML/JS)</a:t>
                </a:r>
              </a:p>
            </p:txBody>
          </p:sp>
          <p:sp>
            <p:nvSpPr>
              <p:cNvPr id="23" name="Rectangle 41"/>
              <p:cNvSpPr/>
              <p:nvPr/>
            </p:nvSpPr>
            <p:spPr>
              <a:xfrm>
                <a:off x="9042402" y="2950022"/>
                <a:ext cx="2743200" cy="365760"/>
              </a:xfrm>
              <a:prstGeom prst="rect">
                <a:avLst/>
              </a:prstGeom>
              <a:solidFill>
                <a:srgbClr val="D83B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222" tIns="67222" rIns="67222" bIns="67222" numCol="1" spcCol="0" rtlCol="0" fromWordArt="0" anchor="ctr" anchorCtr="0" forceAA="0" compatLnSpc="1">
                <a:prstTxWarp prst="textNoShape">
                  <a:avLst/>
                </a:prstTxWarp>
                <a:noAutofit/>
              </a:bodyPr>
              <a:lstStyle/>
              <a:p>
                <a:pPr defTabSz="672334">
                  <a:lnSpc>
                    <a:spcPct val="90000"/>
                  </a:lnSpc>
                  <a:spcBef>
                    <a:spcPts val="441"/>
                  </a:spcBef>
                </a:pPr>
                <a:r>
                  <a:rPr lang="en-US" sz="882" dirty="0">
                    <a:solidFill>
                      <a:srgbClr val="FFFFFF"/>
                    </a:solidFill>
                    <a:latin typeface="Segoe Pro Semibold" panose="020B0702040504020203" pitchFamily="34" charset="0"/>
                  </a:rPr>
                  <a:t>Hosted Web Apps </a:t>
                </a:r>
                <a:r>
                  <a:rPr lang="en-US" sz="882" dirty="0">
                    <a:solidFill>
                      <a:srgbClr val="FFFFFF"/>
                    </a:solidFill>
                    <a:latin typeface="Segoe UI Light"/>
                  </a:rPr>
                  <a:t>(HTML/JS)</a:t>
                </a:r>
              </a:p>
            </p:txBody>
          </p:sp>
        </p:grpSp>
        <p:pic>
          <p:nvPicPr>
            <p:cNvPr id="14" name="Picture 13"/>
            <p:cNvPicPr>
              <a:picLocks noChangeAspect="1"/>
            </p:cNvPicPr>
            <p:nvPr/>
          </p:nvPicPr>
          <p:blipFill>
            <a:blip r:embed="rId7">
              <a:duotone>
                <a:schemeClr val="bg2">
                  <a:shade val="45000"/>
                  <a:satMod val="135000"/>
                </a:schemeClr>
                <a:prstClr val="white"/>
              </a:duotone>
            </a:blip>
            <a:stretch>
              <a:fillRect/>
            </a:stretch>
          </p:blipFill>
          <p:spPr>
            <a:xfrm>
              <a:off x="11276228" y="5345956"/>
              <a:ext cx="394843" cy="162737"/>
            </a:xfrm>
            <a:prstGeom prst="rect">
              <a:avLst/>
            </a:prstGeom>
          </p:spPr>
        </p:pic>
        <p:pic>
          <p:nvPicPr>
            <p:cNvPr id="15" name="Picture 14"/>
            <p:cNvPicPr>
              <a:picLocks noChangeAspect="1"/>
            </p:cNvPicPr>
            <p:nvPr/>
          </p:nvPicPr>
          <p:blipFill>
            <a:blip r:embed="rId7">
              <a:duotone>
                <a:schemeClr val="bg2">
                  <a:shade val="45000"/>
                  <a:satMod val="135000"/>
                </a:schemeClr>
                <a:prstClr val="white"/>
              </a:duotone>
            </a:blip>
            <a:stretch>
              <a:fillRect/>
            </a:stretch>
          </p:blipFill>
          <p:spPr>
            <a:xfrm>
              <a:off x="11269878" y="5791673"/>
              <a:ext cx="394843" cy="162737"/>
            </a:xfrm>
            <a:prstGeom prst="rect">
              <a:avLst/>
            </a:prstGeom>
          </p:spPr>
        </p:pic>
        <p:grpSp>
          <p:nvGrpSpPr>
            <p:cNvPr id="16" name="Mobile"/>
            <p:cNvGrpSpPr/>
            <p:nvPr/>
          </p:nvGrpSpPr>
          <p:grpSpPr>
            <a:xfrm>
              <a:off x="8892950" y="4719533"/>
              <a:ext cx="3017092" cy="1554260"/>
              <a:chOff x="8716712" y="4533033"/>
              <a:chExt cx="3017520" cy="1554480"/>
            </a:xfrm>
          </p:grpSpPr>
          <p:sp>
            <p:nvSpPr>
              <p:cNvPr id="17" name="Rounded Rectangle 85"/>
              <p:cNvSpPr/>
              <p:nvPr/>
            </p:nvSpPr>
            <p:spPr>
              <a:xfrm>
                <a:off x="8716712" y="4533033"/>
                <a:ext cx="3017520" cy="1554480"/>
              </a:xfrm>
              <a:prstGeom prst="roundRect">
                <a:avLst/>
              </a:prstGeom>
              <a:solidFill>
                <a:srgbClr val="B4009E">
                  <a:alpha val="20000"/>
                </a:srgbClr>
              </a:solidFill>
              <a:ln w="19050">
                <a:solidFill>
                  <a:srgbClr val="B4009E"/>
                </a:solid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67222" tIns="67222" rIns="67222" bIns="67222" numCol="1" spcCol="0" rtlCol="0" fromWordArt="0" anchor="t" anchorCtr="0" forceAA="0" compatLnSpc="1">
                <a:prstTxWarp prst="textNoShape">
                  <a:avLst/>
                </a:prstTxWarp>
                <a:noAutofit/>
              </a:bodyPr>
              <a:lstStyle/>
              <a:p>
                <a:pPr defTabSz="672334">
                  <a:lnSpc>
                    <a:spcPct val="90000"/>
                  </a:lnSpc>
                  <a:spcBef>
                    <a:spcPts val="441"/>
                  </a:spcBef>
                </a:pPr>
                <a:r>
                  <a:rPr lang="en-US" sz="1176" dirty="0">
                    <a:solidFill>
                      <a:srgbClr val="B4009E"/>
                    </a:solidFill>
                  </a:rPr>
                  <a:t>Other Mobile Platforms</a:t>
                </a:r>
              </a:p>
            </p:txBody>
          </p:sp>
          <p:sp>
            <p:nvSpPr>
              <p:cNvPr id="18" name="Rectangle 17"/>
              <p:cNvSpPr/>
              <p:nvPr/>
            </p:nvSpPr>
            <p:spPr>
              <a:xfrm>
                <a:off x="8875992" y="5058260"/>
                <a:ext cx="2743200" cy="365760"/>
              </a:xfrm>
              <a:prstGeom prst="rect">
                <a:avLst/>
              </a:prstGeom>
              <a:solidFill>
                <a:srgbClr val="B4009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222" tIns="67222" rIns="67222" bIns="67222" numCol="1" spcCol="0" rtlCol="0" fromWordArt="0" anchor="ctr" anchorCtr="0" forceAA="0" compatLnSpc="1">
                <a:prstTxWarp prst="textNoShape">
                  <a:avLst/>
                </a:prstTxWarp>
                <a:noAutofit/>
              </a:bodyPr>
              <a:lstStyle/>
              <a:p>
                <a:pPr defTabSz="672334">
                  <a:lnSpc>
                    <a:spcPct val="90000"/>
                  </a:lnSpc>
                  <a:spcBef>
                    <a:spcPts val="441"/>
                  </a:spcBef>
                </a:pPr>
                <a:r>
                  <a:rPr lang="en-US" sz="882" dirty="0">
                    <a:solidFill>
                      <a:srgbClr val="FFFFFF"/>
                    </a:solidFill>
                    <a:latin typeface="Segoe Pro Semibold" panose="020B0702040504020203" pitchFamily="34" charset="0"/>
                  </a:rPr>
                  <a:t>Project Astoria </a:t>
                </a:r>
                <a:r>
                  <a:rPr lang="en-US" sz="793" dirty="0">
                    <a:solidFill>
                      <a:srgbClr val="FFFFFF"/>
                    </a:solidFill>
                    <a:latin typeface="Segoe UI Light"/>
                  </a:rPr>
                  <a:t>(Java/C++)</a:t>
                </a:r>
                <a:endParaRPr lang="en-US" sz="882" dirty="0">
                  <a:solidFill>
                    <a:srgbClr val="FFFFFF"/>
                  </a:solidFill>
                  <a:latin typeface="Segoe UI Light"/>
                </a:endParaRPr>
              </a:p>
            </p:txBody>
          </p:sp>
          <p:sp>
            <p:nvSpPr>
              <p:cNvPr id="19" name="Rectangle 18"/>
              <p:cNvSpPr/>
              <p:nvPr/>
            </p:nvSpPr>
            <p:spPr>
              <a:xfrm>
                <a:off x="8875992" y="5522025"/>
                <a:ext cx="2743200" cy="365760"/>
              </a:xfrm>
              <a:prstGeom prst="rect">
                <a:avLst/>
              </a:prstGeom>
              <a:solidFill>
                <a:srgbClr val="B4009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222" tIns="67222" rIns="67222" bIns="67222" numCol="1" spcCol="0" rtlCol="0" fromWordArt="0" anchor="ctr" anchorCtr="0" forceAA="0" compatLnSpc="1">
                <a:prstTxWarp prst="textNoShape">
                  <a:avLst/>
                </a:prstTxWarp>
                <a:noAutofit/>
              </a:bodyPr>
              <a:lstStyle/>
              <a:p>
                <a:pPr defTabSz="672334">
                  <a:lnSpc>
                    <a:spcPct val="90000"/>
                  </a:lnSpc>
                  <a:spcBef>
                    <a:spcPts val="441"/>
                  </a:spcBef>
                </a:pPr>
                <a:r>
                  <a:rPr lang="en-US" sz="882" dirty="0">
                    <a:solidFill>
                      <a:srgbClr val="FFFFFF"/>
                    </a:solidFill>
                    <a:latin typeface="Segoe Pro Semibold" panose="020B0702040504020203" pitchFamily="34" charset="0"/>
                  </a:rPr>
                  <a:t>Project Islandwood </a:t>
                </a:r>
                <a:r>
                  <a:rPr lang="en-US" sz="793" dirty="0">
                    <a:solidFill>
                      <a:srgbClr val="FFFFFF"/>
                    </a:solidFill>
                    <a:latin typeface="Segoe UI Light"/>
                  </a:rPr>
                  <a:t>(Objective C/C++)</a:t>
                </a:r>
              </a:p>
            </p:txBody>
          </p:sp>
        </p:grpSp>
      </p:grpSp>
    </p:spTree>
    <p:extLst>
      <p:ext uri="{BB962C8B-B14F-4D97-AF65-F5344CB8AC3E}">
        <p14:creationId xmlns:p14="http://schemas.microsoft.com/office/powerpoint/2010/main" val="42087524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Windows Bridges</a:t>
            </a:r>
          </a:p>
        </p:txBody>
      </p:sp>
      <p:sp>
        <p:nvSpPr>
          <p:cNvPr id="4" name="Content Placeholder 3"/>
          <p:cNvSpPr>
            <a:spLocks noGrp="1"/>
          </p:cNvSpPr>
          <p:nvPr>
            <p:ph idx="1"/>
          </p:nvPr>
        </p:nvSpPr>
        <p:spPr>
          <a:xfrm>
            <a:off x="838200" y="1882775"/>
            <a:ext cx="3920412" cy="4351338"/>
          </a:xfrm>
        </p:spPr>
        <p:txBody>
          <a:bodyPr>
            <a:normAutofit fontScale="92500" lnSpcReduction="10000"/>
          </a:bodyPr>
          <a:lstStyle/>
          <a:p>
            <a:pPr marL="457200" indent="-457200">
              <a:lnSpc>
                <a:spcPct val="120000"/>
              </a:lnSpc>
              <a:buFont typeface="+mj-lt"/>
              <a:buAutoNum type="arabicPeriod"/>
            </a:pPr>
            <a:r>
              <a:rPr lang="en-US" sz="2400" dirty="0"/>
              <a:t>Desktop Bridge (Project Centennial)</a:t>
            </a:r>
          </a:p>
          <a:p>
            <a:pPr marL="457200" indent="-457200">
              <a:lnSpc>
                <a:spcPct val="120000"/>
              </a:lnSpc>
              <a:buFont typeface="+mj-lt"/>
              <a:buAutoNum type="arabicPeriod"/>
            </a:pPr>
            <a:r>
              <a:rPr lang="en-US" sz="2400" dirty="0"/>
              <a:t>Hosted Web Apps (”Project Westminster”)</a:t>
            </a:r>
          </a:p>
          <a:p>
            <a:pPr marL="457200" indent="-457200">
              <a:lnSpc>
                <a:spcPct val="120000"/>
              </a:lnSpc>
              <a:buFont typeface="+mj-lt"/>
              <a:buAutoNum type="arabicPeriod"/>
            </a:pPr>
            <a:r>
              <a:rPr lang="en-US" sz="2400" dirty="0" err="1"/>
              <a:t>Mobilize.Net’s</a:t>
            </a:r>
            <a:r>
              <a:rPr lang="en-US" sz="2400" dirty="0"/>
              <a:t> Silverlight Bridge</a:t>
            </a:r>
          </a:p>
          <a:p>
            <a:pPr marL="457200" indent="-457200">
              <a:lnSpc>
                <a:spcPct val="120000"/>
              </a:lnSpc>
              <a:buFont typeface="+mj-lt"/>
              <a:buAutoNum type="arabicPeriod"/>
            </a:pPr>
            <a:r>
              <a:rPr lang="en-US" sz="2400" dirty="0">
                <a:solidFill>
                  <a:srgbClr val="C00000"/>
                </a:solidFill>
              </a:rPr>
              <a:t>Windows Bridge for iOS (“Project Islandwood”)</a:t>
            </a:r>
          </a:p>
          <a:p>
            <a:pPr marL="457200" indent="-457200">
              <a:lnSpc>
                <a:spcPct val="120000"/>
              </a:lnSpc>
              <a:buFont typeface="+mj-lt"/>
              <a:buAutoNum type="arabicPeriod"/>
            </a:pPr>
            <a:r>
              <a:rPr lang="en-US" sz="2400" dirty="0">
                <a:solidFill>
                  <a:srgbClr val="C00000"/>
                </a:solidFill>
              </a:rPr>
              <a:t>Windows Bridge for Android (”Project Astoria”)</a:t>
            </a:r>
          </a:p>
          <a:p>
            <a:pPr marL="457200" indent="-457200">
              <a:lnSpc>
                <a:spcPct val="120000"/>
              </a:lnSpc>
              <a:buFont typeface="+mj-lt"/>
              <a:buAutoNum type="arabicPeriod"/>
            </a:pPr>
            <a:endParaRPr lang="en-US" sz="24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50912" y="1683722"/>
            <a:ext cx="6504100" cy="3657600"/>
          </a:xfrm>
          <a:prstGeom prst="rect">
            <a:avLst/>
          </a:prstGeom>
        </p:spPr>
      </p:pic>
      <p:sp>
        <p:nvSpPr>
          <p:cNvPr id="7" name="Rectangle 6"/>
          <p:cNvSpPr/>
          <p:nvPr/>
        </p:nvSpPr>
        <p:spPr>
          <a:xfrm>
            <a:off x="6431919" y="5547796"/>
            <a:ext cx="5548570" cy="369332"/>
          </a:xfrm>
          <a:prstGeom prst="rect">
            <a:avLst/>
          </a:prstGeom>
        </p:spPr>
        <p:txBody>
          <a:bodyPr wrap="none">
            <a:spAutoFit/>
          </a:bodyPr>
          <a:lstStyle/>
          <a:p>
            <a:r>
              <a:rPr lang="en-US" dirty="0">
                <a:hlinkClick r:id="rId3"/>
              </a:rPr>
              <a:t>https://developer.microsoft.com/en-us/windows/bridges</a:t>
            </a:r>
            <a:r>
              <a:rPr lang="en-US" dirty="0"/>
              <a:t> </a:t>
            </a:r>
          </a:p>
        </p:txBody>
      </p:sp>
    </p:spTree>
    <p:extLst>
      <p:ext uri="{BB962C8B-B14F-4D97-AF65-F5344CB8AC3E}">
        <p14:creationId xmlns:p14="http://schemas.microsoft.com/office/powerpoint/2010/main" val="29565083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00900" y="938015"/>
            <a:ext cx="11702853" cy="5029200"/>
          </a:xfrm>
          <a:prstGeom prst="rect">
            <a:avLst/>
          </a:prstGeom>
        </p:spPr>
      </p:pic>
      <p:sp>
        <p:nvSpPr>
          <p:cNvPr id="2" name="Title 1"/>
          <p:cNvSpPr>
            <a:spLocks noGrp="1"/>
          </p:cNvSpPr>
          <p:nvPr>
            <p:ph type="title"/>
          </p:nvPr>
        </p:nvSpPr>
        <p:spPr/>
        <p:txBody>
          <a:bodyPr/>
          <a:lstStyle/>
          <a:p>
            <a:r>
              <a:rPr lang="en-US" dirty="0"/>
              <a:t>Complete Mobile Ecosystem</a:t>
            </a:r>
          </a:p>
        </p:txBody>
      </p:sp>
      <p:sp>
        <p:nvSpPr>
          <p:cNvPr id="5" name="Content Placeholder 4"/>
          <p:cNvSpPr>
            <a:spLocks noGrp="1"/>
          </p:cNvSpPr>
          <p:nvPr>
            <p:ph idx="1"/>
          </p:nvPr>
        </p:nvSpPr>
        <p:spPr/>
        <p:txBody>
          <a:bodyPr/>
          <a:lstStyle/>
          <a:p>
            <a:endParaRPr lang="en-US" dirty="0"/>
          </a:p>
        </p:txBody>
      </p:sp>
    </p:spTree>
    <p:extLst>
      <p:ext uri="{BB962C8B-B14F-4D97-AF65-F5344CB8AC3E}">
        <p14:creationId xmlns:p14="http://schemas.microsoft.com/office/powerpoint/2010/main" val="2526361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Code Sharing Architectural Approaches </a:t>
            </a:r>
          </a:p>
        </p:txBody>
      </p:sp>
      <p:sp>
        <p:nvSpPr>
          <p:cNvPr id="5" name="Content Placeholder 4"/>
          <p:cNvSpPr>
            <a:spLocks noGrp="1"/>
          </p:cNvSpPr>
          <p:nvPr>
            <p:ph idx="1"/>
          </p:nvPr>
        </p:nvSpPr>
        <p:spPr/>
        <p:txBody>
          <a:bodyPr/>
          <a:lstStyle/>
          <a:p>
            <a:endParaRPr lang="en-US"/>
          </a:p>
        </p:txBody>
      </p:sp>
      <p:pic>
        <p:nvPicPr>
          <p:cNvPr id="6" name="Picture 5"/>
          <p:cNvPicPr>
            <a:picLocks noChangeAspect="1"/>
          </p:cNvPicPr>
          <p:nvPr/>
        </p:nvPicPr>
        <p:blipFill>
          <a:blip r:embed="rId2"/>
          <a:stretch>
            <a:fillRect/>
          </a:stretch>
        </p:blipFill>
        <p:spPr>
          <a:xfrm>
            <a:off x="1235464" y="1690688"/>
            <a:ext cx="9816327" cy="4114800"/>
          </a:xfrm>
          <a:prstGeom prst="rect">
            <a:avLst/>
          </a:prstGeom>
        </p:spPr>
      </p:pic>
    </p:spTree>
    <p:extLst>
      <p:ext uri="{BB962C8B-B14F-4D97-AF65-F5344CB8AC3E}">
        <p14:creationId xmlns:p14="http://schemas.microsoft.com/office/powerpoint/2010/main" val="4151294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Xamarin.Forms</a:t>
            </a:r>
            <a:endParaRPr lang="en-US" dirty="0"/>
          </a:p>
        </p:txBody>
      </p:sp>
      <p:sp>
        <p:nvSpPr>
          <p:cNvPr id="5" name="Content Placeholder 4"/>
          <p:cNvSpPr>
            <a:spLocks noGrp="1"/>
          </p:cNvSpPr>
          <p:nvPr>
            <p:ph idx="1"/>
          </p:nvPr>
        </p:nvSpPr>
        <p:spPr/>
        <p:txBody>
          <a:bodyPr/>
          <a:lstStyle/>
          <a:p>
            <a:endParaRPr lang="en-US" dirty="0"/>
          </a:p>
        </p:txBody>
      </p:sp>
      <p:pic>
        <p:nvPicPr>
          <p:cNvPr id="7" name="Picture 6"/>
          <p:cNvPicPr>
            <a:picLocks noChangeAspect="1"/>
          </p:cNvPicPr>
          <p:nvPr/>
        </p:nvPicPr>
        <p:blipFill>
          <a:blip r:embed="rId2"/>
          <a:stretch>
            <a:fillRect/>
          </a:stretch>
        </p:blipFill>
        <p:spPr>
          <a:xfrm>
            <a:off x="43543" y="1558148"/>
            <a:ext cx="5402062" cy="3657600"/>
          </a:xfrm>
          <a:prstGeom prst="rect">
            <a:avLst/>
          </a:prstGeom>
        </p:spPr>
      </p:pic>
      <p:pic>
        <p:nvPicPr>
          <p:cNvPr id="8" name="Picture 7"/>
          <p:cNvPicPr>
            <a:picLocks noChangeAspect="1"/>
          </p:cNvPicPr>
          <p:nvPr/>
        </p:nvPicPr>
        <p:blipFill>
          <a:blip r:embed="rId3"/>
          <a:stretch>
            <a:fillRect/>
          </a:stretch>
        </p:blipFill>
        <p:spPr>
          <a:xfrm>
            <a:off x="3434901" y="4487946"/>
            <a:ext cx="8582406" cy="2301629"/>
          </a:xfrm>
          <a:prstGeom prst="rect">
            <a:avLst/>
          </a:prstGeom>
        </p:spPr>
      </p:pic>
      <p:sp>
        <p:nvSpPr>
          <p:cNvPr id="9" name="Rectangle 8"/>
          <p:cNvSpPr/>
          <p:nvPr/>
        </p:nvSpPr>
        <p:spPr>
          <a:xfrm>
            <a:off x="7979441" y="517832"/>
            <a:ext cx="4169016" cy="3416320"/>
          </a:xfrm>
          <a:prstGeom prst="rect">
            <a:avLst/>
          </a:prstGeom>
        </p:spPr>
        <p:txBody>
          <a:bodyPr wrap="square">
            <a:spAutoFit/>
          </a:bodyPr>
          <a:lstStyle/>
          <a:p>
            <a:pPr marL="285750" indent="-285750">
              <a:buFont typeface="Arial" panose="020B0604020202020204" pitchFamily="34" charset="0"/>
              <a:buChar char="•"/>
            </a:pPr>
            <a:r>
              <a:rPr lang="en-US" sz="2400" dirty="0"/>
              <a:t>40+ Pages, Layouts, and Controls </a:t>
            </a:r>
          </a:p>
          <a:p>
            <a:pPr marL="285750" indent="-285750">
              <a:buFont typeface="Arial" panose="020B0604020202020204" pitchFamily="34" charset="0"/>
              <a:buChar char="•"/>
            </a:pPr>
            <a:r>
              <a:rPr lang="en-US" sz="2400" dirty="0"/>
              <a:t>Build from code behind or XAML</a:t>
            </a:r>
          </a:p>
          <a:p>
            <a:pPr marL="285750" indent="-285750">
              <a:buFont typeface="Arial" panose="020B0604020202020204" pitchFamily="34" charset="0"/>
              <a:buChar char="•"/>
            </a:pPr>
            <a:r>
              <a:rPr lang="en-US" sz="2400" dirty="0"/>
              <a:t>Two-way Data Binding</a:t>
            </a:r>
          </a:p>
          <a:p>
            <a:pPr marL="285750" indent="-285750">
              <a:buFont typeface="Arial" panose="020B0604020202020204" pitchFamily="34" charset="0"/>
              <a:buChar char="•"/>
            </a:pPr>
            <a:r>
              <a:rPr lang="en-US" sz="2400" dirty="0"/>
              <a:t>Navigation</a:t>
            </a:r>
          </a:p>
          <a:p>
            <a:pPr marL="285750" indent="-285750">
              <a:buFont typeface="Arial" panose="020B0604020202020204" pitchFamily="34" charset="0"/>
              <a:buChar char="•"/>
            </a:pPr>
            <a:r>
              <a:rPr lang="en-US" sz="2400" dirty="0"/>
              <a:t>Animation API</a:t>
            </a:r>
          </a:p>
          <a:p>
            <a:pPr marL="285750" indent="-285750">
              <a:buFont typeface="Arial" panose="020B0604020202020204" pitchFamily="34" charset="0"/>
              <a:buChar char="•"/>
            </a:pPr>
            <a:r>
              <a:rPr lang="en-US" sz="2400" dirty="0"/>
              <a:t>Dependency Service </a:t>
            </a:r>
          </a:p>
          <a:p>
            <a:pPr marL="285750" indent="-285750">
              <a:buFont typeface="Arial" panose="020B0604020202020204" pitchFamily="34" charset="0"/>
              <a:buChar char="•"/>
            </a:pPr>
            <a:r>
              <a:rPr lang="en-US" sz="2400" dirty="0"/>
              <a:t>Messaging Center</a:t>
            </a:r>
          </a:p>
        </p:txBody>
      </p:sp>
    </p:spTree>
    <p:extLst>
      <p:ext uri="{BB962C8B-B14F-4D97-AF65-F5344CB8AC3E}">
        <p14:creationId xmlns:p14="http://schemas.microsoft.com/office/powerpoint/2010/main" val="2350472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Native Performance</a:t>
            </a:r>
          </a:p>
        </p:txBody>
      </p:sp>
      <p:sp>
        <p:nvSpPr>
          <p:cNvPr id="6" name="Content Placeholder 5">
            <a:extLst>
              <a:ext uri="{FF2B5EF4-FFF2-40B4-BE49-F238E27FC236}">
                <a16:creationId xmlns:a16="http://schemas.microsoft.com/office/drawing/2014/main" id="{638B0408-194C-457F-90A1-F4E976372F71}"/>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FFEB2D39-0C5E-49EA-833A-E661C22D6364}"/>
              </a:ext>
            </a:extLst>
          </p:cNvPr>
          <p:cNvPicPr>
            <a:picLocks noChangeAspect="1"/>
          </p:cNvPicPr>
          <p:nvPr/>
        </p:nvPicPr>
        <p:blipFill>
          <a:blip r:embed="rId2"/>
          <a:stretch>
            <a:fillRect/>
          </a:stretch>
        </p:blipFill>
        <p:spPr>
          <a:xfrm>
            <a:off x="590031" y="1525151"/>
            <a:ext cx="10852608" cy="4572000"/>
          </a:xfrm>
          <a:prstGeom prst="rect">
            <a:avLst/>
          </a:prstGeom>
        </p:spPr>
      </p:pic>
    </p:spTree>
    <p:extLst>
      <p:ext uri="{BB962C8B-B14F-4D97-AF65-F5344CB8AC3E}">
        <p14:creationId xmlns:p14="http://schemas.microsoft.com/office/powerpoint/2010/main" val="4022469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Xamarin for Visual Studio</a:t>
            </a:r>
          </a:p>
        </p:txBody>
      </p:sp>
      <p:sp>
        <p:nvSpPr>
          <p:cNvPr id="6" name="Content Placeholder 5">
            <a:extLst>
              <a:ext uri="{FF2B5EF4-FFF2-40B4-BE49-F238E27FC236}">
                <a16:creationId xmlns:a16="http://schemas.microsoft.com/office/drawing/2014/main" id="{638B0408-194C-457F-90A1-F4E976372F71}"/>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ECFF7CD8-EBE2-432A-8ADD-0DD690AE42F6}"/>
              </a:ext>
            </a:extLst>
          </p:cNvPr>
          <p:cNvPicPr>
            <a:picLocks noChangeAspect="1"/>
          </p:cNvPicPr>
          <p:nvPr/>
        </p:nvPicPr>
        <p:blipFill>
          <a:blip r:embed="rId2"/>
          <a:stretch>
            <a:fillRect/>
          </a:stretch>
        </p:blipFill>
        <p:spPr>
          <a:xfrm>
            <a:off x="1786495" y="1690688"/>
            <a:ext cx="8210712" cy="4572000"/>
          </a:xfrm>
          <a:prstGeom prst="rect">
            <a:avLst/>
          </a:prstGeom>
        </p:spPr>
      </p:pic>
    </p:spTree>
    <p:extLst>
      <p:ext uri="{BB962C8B-B14F-4D97-AF65-F5344CB8AC3E}">
        <p14:creationId xmlns:p14="http://schemas.microsoft.com/office/powerpoint/2010/main" val="468769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5-30405_Build_Template_16x9_LightBlue_Color_Background">
  <a:themeElements>
    <a:clrScheme name="Build - Light Blue">
      <a:dk1>
        <a:srgbClr val="000000"/>
      </a:dk1>
      <a:lt1>
        <a:srgbClr val="FFFFFF"/>
      </a:lt1>
      <a:dk2>
        <a:srgbClr val="00BCF2"/>
      </a:dk2>
      <a:lt2>
        <a:srgbClr val="FFFFFF"/>
      </a:lt2>
      <a:accent1>
        <a:srgbClr val="00188F"/>
      </a:accent1>
      <a:accent2>
        <a:srgbClr val="9B4F96"/>
      </a:accent2>
      <a:accent3>
        <a:srgbClr val="E34A28"/>
      </a:accent3>
      <a:accent4>
        <a:srgbClr val="00D8CC"/>
      </a:accent4>
      <a:accent5>
        <a:srgbClr val="7FBA00"/>
      </a:accent5>
      <a:accent6>
        <a:srgbClr val="FF8C00"/>
      </a:accent6>
      <a:hlink>
        <a:srgbClr val="00188F"/>
      </a:hlink>
      <a:folHlink>
        <a:srgbClr val="00188F"/>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docProps/app.xml><?xml version="1.0" encoding="utf-8"?>
<Properties xmlns="http://schemas.openxmlformats.org/officeDocument/2006/extended-properties" xmlns:vt="http://schemas.openxmlformats.org/officeDocument/2006/docPropsVTypes">
  <TotalTime>5739</TotalTime>
  <Words>593</Words>
  <Application>Microsoft Office PowerPoint</Application>
  <PresentationFormat>Widescreen</PresentationFormat>
  <Paragraphs>129</Paragraphs>
  <Slides>26</Slides>
  <Notes>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26</vt:i4>
      </vt:variant>
    </vt:vector>
  </HeadingPairs>
  <TitlesOfParts>
    <vt:vector size="36" baseType="lpstr">
      <vt:lpstr>ＭＳ Ｐゴシック</vt:lpstr>
      <vt:lpstr>Arial</vt:lpstr>
      <vt:lpstr>Avenir LT Pro 45 Book</vt:lpstr>
      <vt:lpstr>Calibri</vt:lpstr>
      <vt:lpstr>Segoe Pro Semibold</vt:lpstr>
      <vt:lpstr>Segoe UI</vt:lpstr>
      <vt:lpstr>Segoe UI Light</vt:lpstr>
      <vt:lpstr>Segoe UI Semilight</vt:lpstr>
      <vt:lpstr>Office Theme</vt:lpstr>
      <vt:lpstr>2_5-30405_Build_Template_16x9_LightBlue_Color_Background</vt:lpstr>
      <vt:lpstr> Cross-platform development  with Xamarin  Oleksandr Krakovetskyi CEO, DevRain Solutions @sashaeve, alex.krakovetskiy@devrain.com</vt:lpstr>
      <vt:lpstr>About</vt:lpstr>
      <vt:lpstr>Universal Windows Platform</vt:lpstr>
      <vt:lpstr>Windows Bridges</vt:lpstr>
      <vt:lpstr>Complete Mobile Ecosystem</vt:lpstr>
      <vt:lpstr>Code Sharing Architectural Approaches </vt:lpstr>
      <vt:lpstr>Xamarin.Forms</vt:lpstr>
      <vt:lpstr>Native Performance</vt:lpstr>
      <vt:lpstr>Xamarin for Visual Studio</vt:lpstr>
      <vt:lpstr>Xamarin Studio - Mac</vt:lpstr>
      <vt:lpstr>Visual Studio for Mac</vt:lpstr>
      <vt:lpstr>Visual Studio iOS Simulator Remoting</vt:lpstr>
      <vt:lpstr>Platform Specific Code</vt:lpstr>
      <vt:lpstr>Plugins for Xamarin</vt:lpstr>
      <vt:lpstr>Xamarin Test Cloud: Testing on Real Devices </vt:lpstr>
      <vt:lpstr>Continuously Product Improvements</vt:lpstr>
      <vt:lpstr>Xamarin University </vt:lpstr>
      <vt:lpstr>Xamarin Profiler</vt:lpstr>
      <vt:lpstr>Xamarin Inspector</vt:lpstr>
      <vt:lpstr>Xamarin Workbooks</vt:lpstr>
      <vt:lpstr>Xamarin Live Player</vt:lpstr>
      <vt:lpstr>Drawbacks </vt:lpstr>
      <vt:lpstr>Xamarin.Forms 3.0</vt:lpstr>
      <vt:lpstr>Xamarin vs Native iOS/Android vs Hybrid</vt:lpstr>
      <vt:lpstr>Xamarin Ukraine Telegram Chat</vt:lpstr>
      <vt:lpstr>      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Oleg Katerinyuk (Ancor Personnel)</dc:creator>
  <cp:lastModifiedBy>Oleksandr Krakovetskyi</cp:lastModifiedBy>
  <cp:revision>209</cp:revision>
  <dcterms:created xsi:type="dcterms:W3CDTF">2013-04-04T08:15:00Z</dcterms:created>
  <dcterms:modified xsi:type="dcterms:W3CDTF">2017-07-28T14:06:55Z</dcterms:modified>
</cp:coreProperties>
</file>

<file path=docProps/thumbnail.jpeg>
</file>